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61" r:id="rId1"/>
    <p:sldMasterId id="2147483662" r:id="rId2"/>
    <p:sldMasterId id="2147483664" r:id="rId3"/>
  </p:sldMasterIdLst>
  <p:notesMasterIdLst>
    <p:notesMasterId r:id="rId25"/>
  </p:notesMasterIdLst>
  <p:handoutMasterIdLst>
    <p:handoutMasterId r:id="rId26"/>
  </p:handoutMasterIdLst>
  <p:sldIdLst>
    <p:sldId id="299" r:id="rId4"/>
    <p:sldId id="257" r:id="rId5"/>
    <p:sldId id="258" r:id="rId6"/>
    <p:sldId id="321" r:id="rId7"/>
    <p:sldId id="322" r:id="rId8"/>
    <p:sldId id="326" r:id="rId9"/>
    <p:sldId id="330" r:id="rId10"/>
    <p:sldId id="332" r:id="rId11"/>
    <p:sldId id="333" r:id="rId12"/>
    <p:sldId id="334" r:id="rId13"/>
    <p:sldId id="335" r:id="rId14"/>
    <p:sldId id="336" r:id="rId15"/>
    <p:sldId id="337" r:id="rId16"/>
    <p:sldId id="338" r:id="rId17"/>
    <p:sldId id="280" r:id="rId18"/>
    <p:sldId id="281" r:id="rId19"/>
    <p:sldId id="282" r:id="rId20"/>
    <p:sldId id="283" r:id="rId21"/>
    <p:sldId id="284" r:id="rId22"/>
    <p:sldId id="285" r:id="rId23"/>
    <p:sldId id="341" r:id="rId24"/>
  </p:sldIdLst>
  <p:sldSz cx="9144000" cy="6858000" type="screen4x3"/>
  <p:notesSz cx="6858000" cy="9144000"/>
  <p:embeddedFontLst>
    <p:embeddedFont>
      <p:font typeface="Verdana" pitchFamily="34" charset="0"/>
      <p:regular r:id="rId27"/>
      <p:bold r:id="rId28"/>
      <p:italic r:id="rId29"/>
      <p:boldItalic r:id="rId30"/>
    </p:embeddedFont>
    <p:embeddedFont>
      <p:font typeface="Tahoma" pitchFamily="34" charset="0"/>
      <p:regular r:id="rId31"/>
      <p:bold r:id="rId32"/>
    </p:embeddedFont>
    <p:embeddedFont>
      <p:font typeface="Noto Sans Symbols" charset="0"/>
      <p:regular r:id="rId33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Harjinder Kaur" initials="HK" lastIdx="4" clrIdx="0">
    <p:extLst>
      <p:ext uri="{19B8F6BF-5375-455C-9EA6-DF929625EA0E}">
        <p15:presenceInfo xmlns="" xmlns:p15="http://schemas.microsoft.com/office/powerpoint/2012/main" userId="S-1-5-21-4201417858-3327028964-1180896128-1738" providerId="AD"/>
      </p:ext>
    </p:extLst>
  </p:cmAuthor>
  <p:cmAuthor id="2" name="User" initials="User" lastIdx="3" clrIdx="1">
    <p:extLst>
      <p:ext uri="{19B8F6BF-5375-455C-9EA6-DF929625EA0E}">
        <p15:presenceInfo xmlns="" xmlns:p15="http://schemas.microsoft.com/office/powerpoint/2012/main" userId="User" providerId="None"/>
      </p:ext>
    </p:extLst>
  </p:cmAuthor>
  <p:cmAuthor id="3" name="Pooja Sane" initials="PS" lastIdx="3" clrIdx="2">
    <p:extLst>
      <p:ext uri="{19B8F6BF-5375-455C-9EA6-DF929625EA0E}">
        <p15:presenceInfo xmlns="" xmlns:p15="http://schemas.microsoft.com/office/powerpoint/2012/main" userId="Pooja Sane" providerId="None"/>
      </p:ext>
    </p:extLst>
  </p:cmAuthor>
  <p:cmAuthor id="4" name="Swaroop" initials="S" lastIdx="4" clrIdx="3"/>
  <p:cmAuthor id="5" name="Vishal Paleja" initials="VP" lastIdx="2" clrIdx="4">
    <p:extLst>
      <p:ext uri="{19B8F6BF-5375-455C-9EA6-DF929625EA0E}">
        <p15:presenceInfo xmlns="" xmlns:p15="http://schemas.microsoft.com/office/powerpoint/2012/main" userId="S-1-5-21-4201417858-3327028964-1180896128-1755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875" autoAdjust="0"/>
    <p:restoredTop sz="82724" autoAdjust="0"/>
  </p:normalViewPr>
  <p:slideViewPr>
    <p:cSldViewPr snapToGrid="0">
      <p:cViewPr>
        <p:scale>
          <a:sx n="62" d="100"/>
          <a:sy n="62" d="100"/>
        </p:scale>
        <p:origin x="-1626" y="-13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54" d="100"/>
          <a:sy n="54" d="100"/>
        </p:scale>
        <p:origin x="2010" y="7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handoutMaster" Target="handoutMasters/handoutMaster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34" Type="http://schemas.openxmlformats.org/officeDocument/2006/relationships/commentAuthors" Target="commentAuthor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notesMaster" Target="notesMasters/notesMaster1.xml"/><Relationship Id="rId33" Type="http://schemas.openxmlformats.org/officeDocument/2006/relationships/font" Target="fonts/font7.fntdata"/><Relationship Id="rId38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font" Target="fonts/font3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font" Target="fonts/font6.fntdata"/><Relationship Id="rId37" Type="http://schemas.openxmlformats.org/officeDocument/2006/relationships/theme" Target="theme/theme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font" Target="fonts/font2.fntdata"/><Relationship Id="rId36" Type="http://schemas.openxmlformats.org/officeDocument/2006/relationships/viewProps" Target="viewProp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font" Target="fonts/font5.fntdata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font" Target="fonts/font1.fntdata"/><Relationship Id="rId30" Type="http://schemas.openxmlformats.org/officeDocument/2006/relationships/font" Target="fonts/font4.fntdata"/><Relationship Id="rId35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13FE609-DF81-44A1-81BF-361686011F7B}" type="datetimeFigureOut">
              <a:rPr lang="en-GB" smtClean="0"/>
              <a:t>03/10/2019</a:t>
            </a:fld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A7E9580-9920-4B72-B94B-137B19BF2BF1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0808699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ahoma"/>
              <a:buNone/>
              <a:defRPr sz="12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ahoma"/>
              <a:buNone/>
              <a:defRPr sz="24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ahoma"/>
              <a:buNone/>
              <a:defRPr sz="24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ahoma"/>
              <a:buNone/>
              <a:defRPr sz="24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ahoma"/>
              <a:buNone/>
              <a:defRPr sz="24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ahoma"/>
              <a:buNone/>
              <a:defRPr sz="24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ahoma"/>
              <a:buNone/>
              <a:defRPr sz="24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ahoma"/>
              <a:buNone/>
              <a:defRPr sz="24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ahoma"/>
              <a:buNone/>
              <a:defRPr sz="24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endParaRPr dirty="0"/>
          </a:p>
        </p:txBody>
      </p:sp>
      <p:sp>
        <p:nvSpPr>
          <p:cNvPr id="4" name="Shape 4"/>
          <p:cNvSpPr txBox="1">
            <a:spLocks noGrp="1"/>
          </p:cNvSpPr>
          <p:nvPr>
            <p:ph type="dt" idx="10"/>
          </p:nvPr>
        </p:nvSpPr>
        <p:spPr>
          <a:xfrm>
            <a:off x="3886200" y="0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ahoma"/>
              <a:buNone/>
              <a:defRPr sz="12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ahoma"/>
              <a:buNone/>
              <a:defRPr sz="24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ahoma"/>
              <a:buNone/>
              <a:defRPr sz="24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ahoma"/>
              <a:buNone/>
              <a:defRPr sz="24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ahoma"/>
              <a:buNone/>
              <a:defRPr sz="24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ahoma"/>
              <a:buNone/>
              <a:defRPr sz="24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ahoma"/>
              <a:buNone/>
              <a:defRPr sz="24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ahoma"/>
              <a:buNone/>
              <a:defRPr sz="24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ahoma"/>
              <a:buNone/>
              <a:defRPr sz="24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endParaRPr dirty="0"/>
          </a:p>
        </p:txBody>
      </p:sp>
      <p:sp>
        <p:nvSpPr>
          <p:cNvPr id="5" name="Shape 5"/>
          <p:cNvSpPr>
            <a:spLocks noGrp="1" noRot="1" noChangeAspect="1"/>
          </p:cNvSpPr>
          <p:nvPr>
            <p:ph type="sldImg" idx="3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</p:sp>
      <p:sp>
        <p:nvSpPr>
          <p:cNvPr id="6" name="Shape 6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1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762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●"/>
              <a:defRPr sz="12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457200" marR="0" lvl="1" indent="762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○"/>
              <a:defRPr sz="12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914400" marR="0" lvl="2" indent="762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■"/>
              <a:defRPr sz="12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1371600" marR="0" lvl="3" indent="762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●"/>
              <a:defRPr sz="12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1828800" marR="0" lvl="4" indent="762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○"/>
              <a:defRPr sz="12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2286000" marR="0" lvl="5" indent="76200" algn="l" rtl="0">
              <a:spcBef>
                <a:spcPts val="0"/>
              </a:spcBef>
              <a:buClr>
                <a:schemeClr val="dk1"/>
              </a:buClr>
              <a:buSzPct val="100000"/>
              <a:buFont typeface="Calibri"/>
              <a:buChar char="■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76200" algn="l" rtl="0">
              <a:spcBef>
                <a:spcPts val="0"/>
              </a:spcBef>
              <a:buClr>
                <a:schemeClr val="dk1"/>
              </a:buClr>
              <a:buSzPct val="100000"/>
              <a:buFont typeface="Calibri"/>
              <a:buChar char="●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76200" algn="l" rtl="0">
              <a:spcBef>
                <a:spcPts val="0"/>
              </a:spcBef>
              <a:buClr>
                <a:schemeClr val="dk1"/>
              </a:buClr>
              <a:buSzPct val="100000"/>
              <a:buFont typeface="Calibri"/>
              <a:buChar char="○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76200" algn="l" rtl="0">
              <a:spcBef>
                <a:spcPts val="0"/>
              </a:spcBef>
              <a:buClr>
                <a:schemeClr val="dk1"/>
              </a:buClr>
              <a:buSzPct val="100000"/>
              <a:buFont typeface="Calibri"/>
              <a:buChar char="■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ftr" idx="11"/>
          </p:nvPr>
        </p:nvSpPr>
        <p:spPr>
          <a:xfrm>
            <a:off x="0" y="8686800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ahoma"/>
              <a:buNone/>
              <a:defRPr sz="12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ahoma"/>
              <a:buNone/>
              <a:defRPr sz="24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ahoma"/>
              <a:buNone/>
              <a:defRPr sz="24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ahoma"/>
              <a:buNone/>
              <a:defRPr sz="24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ahoma"/>
              <a:buNone/>
              <a:defRPr sz="24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ahoma"/>
              <a:buNone/>
              <a:defRPr sz="24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ahoma"/>
              <a:buNone/>
              <a:defRPr sz="24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ahoma"/>
              <a:buNone/>
              <a:defRPr sz="24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ahoma"/>
              <a:buNone/>
              <a:defRPr sz="24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endParaRPr dirty="0"/>
          </a:p>
        </p:txBody>
      </p:sp>
      <p:sp>
        <p:nvSpPr>
          <p:cNvPr id="8" name="Shape 8"/>
          <p:cNvSpPr txBox="1">
            <a:spLocks noGrp="1"/>
          </p:cNvSpPr>
          <p:nvPr>
            <p:ph type="sldNum" idx="12"/>
          </p:nvPr>
        </p:nvSpPr>
        <p:spPr>
          <a:xfrm>
            <a:off x="3886200" y="8686800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Tahoma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‹#›</a:t>
            </a:fld>
            <a:endParaRPr lang="en-US" sz="1200" b="0" i="0" u="none" strike="noStrike" cap="none" dirty="0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</p:spTree>
    <p:extLst>
      <p:ext uri="{BB962C8B-B14F-4D97-AF65-F5344CB8AC3E}">
        <p14:creationId xmlns:p14="http://schemas.microsoft.com/office/powerpoint/2010/main" val="2116817147"/>
      </p:ext>
    </p:extLst>
  </p:cSld>
  <p:clrMap bg1="lt1" tx1="dk1" bg2="dk2" tx2="lt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Times New Roman" panose="02020603050405020304" pitchFamily="18" charset="0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7" name="Rectangle 1027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dirty="0" smtClean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>
                <a:solidFill>
                  <a:srgbClr val="000000"/>
                </a:solidFill>
              </a:rPr>
              <a:t>Aptech Limited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3" name="Header Placeholder 2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pPr>
              <a:defRPr/>
            </a:pPr>
            <a:r>
              <a:rPr lang="en-US" dirty="0">
                <a:solidFill>
                  <a:srgbClr val="000000"/>
                </a:solidFill>
              </a:rPr>
              <a:t>Module Name: 2D Digital Animation</a:t>
            </a:r>
          </a:p>
        </p:txBody>
      </p:sp>
      <p:sp>
        <p:nvSpPr>
          <p:cNvPr id="615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fld id="{C5FF3F77-AE19-4FBE-A532-57598AC9BDBC}" type="slidenum">
              <a:rPr lang="en-US" altLang="en-US" sz="1200" smtClean="0">
                <a:solidFill>
                  <a:srgbClr val="000000"/>
                </a:solidFill>
              </a:rPr>
              <a:pPr/>
              <a:t>1</a:t>
            </a:fld>
            <a:endParaRPr lang="en-US" altLang="en-US" sz="1200" dirty="0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979781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Times New Roman"/>
              <a:buNone/>
            </a:pPr>
            <a:r>
              <a:rPr lang="en-US" sz="1200" b="1" i="0" u="none" strike="noStrike" cap="none" dirty="0" smtClean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Instruction(s) to the trainer</a:t>
            </a:r>
            <a:r>
              <a:rPr lang="en-US" sz="1200" b="0" i="0" u="none" strike="noStrike" cap="none" dirty="0" smtClean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: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Char char="•"/>
              <a:tabLst/>
              <a:defRPr/>
            </a:pP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Times New Roman"/>
                <a:ea typeface="Times New Roman"/>
                <a:cs typeface="Times New Roman"/>
                <a:sym typeface="Times New Roman"/>
              </a:rPr>
              <a:t>Explain and demonstrate how to draw the golf ball.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Tahoma"/>
              <a:buNone/>
            </a:pPr>
            <a:fld id="{00000000-1234-1234-1234-123412341234}" type="slidenum">
              <a:rPr lang="en-US" sz="1200" b="0" i="0" u="none" strike="noStrike" cap="none" smtClean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10</a:t>
            </a:fld>
            <a:endParaRPr lang="en-US" sz="1200" b="0" i="0" u="none" strike="noStrike" cap="none" dirty="0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</p:spTree>
    <p:extLst>
      <p:ext uri="{BB962C8B-B14F-4D97-AF65-F5344CB8AC3E}">
        <p14:creationId xmlns:p14="http://schemas.microsoft.com/office/powerpoint/2010/main" val="79473844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Times New Roman"/>
              <a:buNone/>
            </a:pPr>
            <a:r>
              <a:rPr lang="en-US" sz="1200" b="1" i="0" u="none" strike="noStrike" cap="none" dirty="0" smtClean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Instruction(s) to the trainer</a:t>
            </a:r>
            <a:r>
              <a:rPr lang="en-US" sz="1200" b="0" i="0" u="none" strike="noStrike" cap="none" dirty="0" smtClean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: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Char char="•"/>
              <a:tabLst/>
              <a:defRPr/>
            </a:pP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Times New Roman"/>
                <a:ea typeface="Times New Roman"/>
                <a:cs typeface="Times New Roman"/>
                <a:sym typeface="Times New Roman"/>
              </a:rPr>
              <a:t>Explain and demonstrate the use of golf Club and how to draw it.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Tahoma"/>
              <a:buNone/>
            </a:pPr>
            <a:fld id="{00000000-1234-1234-1234-123412341234}" type="slidenum">
              <a:rPr lang="en-US" sz="1200" b="0" i="0" u="none" strike="noStrike" cap="none" smtClean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11</a:t>
            </a:fld>
            <a:endParaRPr lang="en-US" sz="1200" b="0" i="0" u="none" strike="noStrike" cap="none" dirty="0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</p:spTree>
    <p:extLst>
      <p:ext uri="{BB962C8B-B14F-4D97-AF65-F5344CB8AC3E}">
        <p14:creationId xmlns:p14="http://schemas.microsoft.com/office/powerpoint/2010/main" val="172443741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Times New Roman"/>
              <a:buNone/>
            </a:pPr>
            <a:r>
              <a:rPr lang="en-US" sz="1200" b="1" i="0" u="none" strike="noStrike" cap="none" dirty="0" smtClean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Instruction(s) to the trainer</a:t>
            </a:r>
            <a:r>
              <a:rPr lang="en-US" sz="1200" b="0" i="0" u="none" strike="noStrike" cap="none" dirty="0" smtClean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: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Char char="•"/>
              <a:tabLst/>
              <a:defRPr/>
            </a:pP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Times New Roman"/>
                <a:ea typeface="Times New Roman"/>
                <a:cs typeface="Times New Roman"/>
                <a:sym typeface="Times New Roman"/>
              </a:rPr>
              <a:t>Explain the need of Hole for Golf ball.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Char char="•"/>
              <a:tabLst/>
              <a:defRPr/>
            </a:pP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Times New Roman"/>
                <a:ea typeface="Times New Roman"/>
                <a:cs typeface="Times New Roman"/>
                <a:sym typeface="Times New Roman"/>
              </a:rPr>
              <a:t>Explain the process to draw the hole.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Tahoma"/>
              <a:buNone/>
            </a:pPr>
            <a:fld id="{00000000-1234-1234-1234-123412341234}" type="slidenum">
              <a:rPr lang="en-US" sz="1200" b="0" i="0" u="none" strike="noStrike" cap="none" smtClean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12</a:t>
            </a:fld>
            <a:endParaRPr lang="en-US" sz="1200" b="0" i="0" u="none" strike="noStrike" cap="none" dirty="0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</p:spTree>
    <p:extLst>
      <p:ext uri="{BB962C8B-B14F-4D97-AF65-F5344CB8AC3E}">
        <p14:creationId xmlns:p14="http://schemas.microsoft.com/office/powerpoint/2010/main" val="162879307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Times New Roman"/>
              <a:buNone/>
            </a:pPr>
            <a:r>
              <a:rPr lang="en-US" sz="1200" b="1" i="0" u="none" strike="noStrike" cap="none" dirty="0" smtClean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Instruction(s) to the trainer</a:t>
            </a:r>
            <a:r>
              <a:rPr lang="en-US" sz="1200" b="0" i="0" u="none" strike="noStrike" cap="none" dirty="0" smtClean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: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Char char="•"/>
              <a:tabLst/>
              <a:defRPr/>
            </a:pP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Times New Roman"/>
                <a:ea typeface="Times New Roman"/>
                <a:cs typeface="Times New Roman"/>
                <a:sym typeface="Times New Roman"/>
              </a:rPr>
              <a:t>Explain the need of Holder for the Golf ball.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Char char="•"/>
              <a:tabLst/>
              <a:defRPr/>
            </a:pPr>
            <a:endParaRPr kumimoji="0" lang="en-US" sz="1200" b="0" i="0" u="none" strike="noStrike" kern="1200" cap="none" spc="0" normalizeH="0" baseline="0" noProof="0" dirty="0" smtClean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Tahoma"/>
              <a:buNone/>
            </a:pPr>
            <a:fld id="{00000000-1234-1234-1234-123412341234}" type="slidenum">
              <a:rPr lang="en-US" sz="1200" b="0" i="0" u="none" strike="noStrike" cap="none" smtClean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13</a:t>
            </a:fld>
            <a:endParaRPr lang="en-US" sz="1200" b="0" i="0" u="none" strike="noStrike" cap="none" dirty="0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</p:spTree>
    <p:extLst>
      <p:ext uri="{BB962C8B-B14F-4D97-AF65-F5344CB8AC3E}">
        <p14:creationId xmlns:p14="http://schemas.microsoft.com/office/powerpoint/2010/main" val="394645169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Times New Roman"/>
              <a:buNone/>
            </a:pPr>
            <a:r>
              <a:rPr lang="en-US" sz="1200" b="1" i="0" u="none" strike="noStrike" cap="none" dirty="0" smtClean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Instruction(s) to the trainer</a:t>
            </a:r>
            <a:r>
              <a:rPr lang="en-US" sz="1200" b="0" i="0" u="none" strike="noStrike" cap="none" dirty="0" smtClean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: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Char char="•"/>
              <a:tabLst/>
              <a:defRPr/>
            </a:pP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Times New Roman"/>
                <a:ea typeface="Times New Roman"/>
                <a:cs typeface="Times New Roman"/>
                <a:sym typeface="Times New Roman"/>
              </a:rPr>
              <a:t>Explain why there should be a pivot point from the gameplay perspective.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Char char="•"/>
              <a:tabLst/>
              <a:defRPr/>
            </a:pP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Times New Roman"/>
                <a:ea typeface="Times New Roman"/>
                <a:cs typeface="Times New Roman"/>
                <a:sym typeface="Times New Roman"/>
              </a:rPr>
              <a:t>Explain how to draw the pivot and make it ready to be used in the game.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Tahoma"/>
              <a:buNone/>
            </a:pPr>
            <a:fld id="{00000000-1234-1234-1234-123412341234}" type="slidenum">
              <a:rPr lang="en-US" sz="1200" b="0" i="0" u="none" strike="noStrike" cap="none" smtClean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14</a:t>
            </a:fld>
            <a:endParaRPr lang="en-US" sz="1200" b="0" i="0" u="none" strike="noStrike" cap="none" dirty="0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</p:spTree>
    <p:extLst>
      <p:ext uri="{BB962C8B-B14F-4D97-AF65-F5344CB8AC3E}">
        <p14:creationId xmlns:p14="http://schemas.microsoft.com/office/powerpoint/2010/main" val="419724380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0" name="Shape 580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581" name="Shape 581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1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Times New Roman"/>
              <a:buNone/>
            </a:pPr>
            <a:r>
              <a:rPr lang="en-US" sz="1200" b="1" i="0" u="none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For </a:t>
            </a:r>
            <a:r>
              <a:rPr lang="en-US" sz="1200" b="1" i="0" u="none" strike="noStrike" cap="none" dirty="0" smtClean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Slides 15</a:t>
            </a:r>
            <a:r>
              <a:rPr lang="en-US" sz="1200" b="1" i="0" u="none" strike="noStrike" cap="none" baseline="0" dirty="0" smtClean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and 16</a:t>
            </a:r>
            <a:endParaRPr lang="en-US" sz="1200" b="1" i="0" u="none" strike="noStrike" cap="none"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Times New Roman"/>
              <a:buNone/>
            </a:pPr>
            <a:r>
              <a:rPr lang="en-US" sz="1200" b="1" i="0" u="none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Instruction(s) to the trainer</a:t>
            </a:r>
            <a:r>
              <a:rPr lang="en-US" sz="1200" b="0" i="0" u="none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:</a:t>
            </a:r>
          </a:p>
          <a:p>
            <a:pPr marL="0" marR="0" lvl="0" indent="762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 panose="020B0604020202020204" pitchFamily="34" charset="0"/>
              <a:buChar char="•"/>
            </a:pPr>
            <a:r>
              <a:rPr lang="en-US" sz="1200" b="0" i="0" u="none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Summarize the session.</a:t>
            </a:r>
          </a:p>
          <a:p>
            <a:pPr marL="0" marR="0" lvl="0" indent="762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 panose="020B0604020202020204" pitchFamily="34" charset="0"/>
              <a:buChar char="•"/>
            </a:pPr>
            <a:r>
              <a:rPr lang="en-US" sz="1200" b="0" i="0" u="none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Highlight the key points covered in the session and provide an introduction of the next session. </a:t>
            </a:r>
          </a:p>
          <a:p>
            <a:pPr marL="0" marR="0" lvl="0" indent="762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 panose="020B0604020202020204" pitchFamily="34" charset="0"/>
              <a:buChar char="•"/>
            </a:pPr>
            <a:r>
              <a:rPr lang="en-US" sz="1200" b="0" i="0" u="none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Facilitate a group discussion; ask open-ended questions in relation to the session that was conducted. </a:t>
            </a:r>
          </a:p>
          <a:p>
            <a:pPr marL="0" marR="0" lvl="0" indent="762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 panose="020B0604020202020204" pitchFamily="34" charset="0"/>
              <a:buChar char="•"/>
            </a:pPr>
            <a:r>
              <a:rPr lang="en-US" sz="1200" b="0" i="0" u="none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Invite responses from the participants.   </a:t>
            </a:r>
          </a:p>
          <a:p>
            <a:pPr marL="0" marR="0" lvl="0" indent="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Times New Roman"/>
              <a:buNone/>
            </a:pPr>
            <a:endParaRPr sz="1200" b="0" i="0" u="none" strike="noStrike" cap="none"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582" name="Shape 582"/>
          <p:cNvSpPr txBox="1">
            <a:spLocks noGrp="1"/>
          </p:cNvSpPr>
          <p:nvPr>
            <p:ph type="ftr" idx="11"/>
          </p:nvPr>
        </p:nvSpPr>
        <p:spPr>
          <a:xfrm>
            <a:off x="0" y="8686800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Tahoma"/>
              <a:buNone/>
            </a:pPr>
            <a:r>
              <a:rPr lang="en-US" sz="1200" b="0" i="0" u="none" strike="noStrike" cap="none" dirty="0" smtClean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Aptech Limited</a:t>
            </a:r>
            <a:endParaRPr lang="en-US" sz="1200" b="0" i="0" u="none" strike="noStrike" cap="none" dirty="0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583" name="Shape 583"/>
          <p:cNvSpPr txBox="1">
            <a:spLocks noGrp="1"/>
          </p:cNvSpPr>
          <p:nvPr>
            <p:ph type="hdr" idx="3"/>
          </p:nvPr>
        </p:nvSpPr>
        <p:spPr>
          <a:xfrm>
            <a:off x="0" y="0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Tahoma"/>
              <a:buNone/>
            </a:pPr>
            <a:r>
              <a:rPr lang="en-US" sz="1200" b="0" i="0" u="none" strike="noStrike" cap="none" dirty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Module Name: 2D Digital Animation</a:t>
            </a:r>
          </a:p>
        </p:txBody>
      </p:sp>
      <p:sp>
        <p:nvSpPr>
          <p:cNvPr id="584" name="Shape 584"/>
          <p:cNvSpPr txBox="1">
            <a:spLocks noGrp="1"/>
          </p:cNvSpPr>
          <p:nvPr>
            <p:ph type="sldNum" idx="12"/>
          </p:nvPr>
        </p:nvSpPr>
        <p:spPr>
          <a:xfrm>
            <a:off x="3886200" y="8686800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Tahoma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15</a:t>
            </a:fld>
            <a:endParaRPr lang="en-US" sz="1200" b="0" i="0" u="none" strike="noStrike" cap="none" dirty="0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</p:spTree>
    <p:extLst>
      <p:ext uri="{BB962C8B-B14F-4D97-AF65-F5344CB8AC3E}">
        <p14:creationId xmlns:p14="http://schemas.microsoft.com/office/powerpoint/2010/main" val="384988162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1" name="Shape 591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592" name="Shape 592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1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Times New Roman"/>
              <a:buNone/>
            </a:pPr>
            <a:endParaRPr sz="1200" b="0" i="0" u="none" strike="noStrike" cap="none"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593" name="Shape 593"/>
          <p:cNvSpPr txBox="1">
            <a:spLocks noGrp="1"/>
          </p:cNvSpPr>
          <p:nvPr>
            <p:ph type="ftr" idx="11"/>
          </p:nvPr>
        </p:nvSpPr>
        <p:spPr>
          <a:xfrm>
            <a:off x="0" y="8686800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Tahoma"/>
              <a:buNone/>
            </a:pPr>
            <a:r>
              <a:rPr lang="en-US" sz="1200" b="0" i="0" u="none" strike="noStrike" cap="none" dirty="0" smtClean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Aptech Limited</a:t>
            </a:r>
            <a:endParaRPr lang="en-US" sz="1200" b="0" i="0" u="none" strike="noStrike" cap="none" dirty="0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594" name="Shape 594"/>
          <p:cNvSpPr txBox="1">
            <a:spLocks noGrp="1"/>
          </p:cNvSpPr>
          <p:nvPr>
            <p:ph type="hdr" idx="3"/>
          </p:nvPr>
        </p:nvSpPr>
        <p:spPr>
          <a:xfrm>
            <a:off x="0" y="0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Tahoma"/>
              <a:buNone/>
            </a:pPr>
            <a:r>
              <a:rPr lang="en-US" sz="1200" b="0" i="0" u="none" strike="noStrike" cap="none" dirty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Module Name: 2D Digital Animation</a:t>
            </a:r>
          </a:p>
        </p:txBody>
      </p:sp>
      <p:sp>
        <p:nvSpPr>
          <p:cNvPr id="595" name="Shape 595"/>
          <p:cNvSpPr txBox="1">
            <a:spLocks noGrp="1"/>
          </p:cNvSpPr>
          <p:nvPr>
            <p:ph type="sldNum" idx="12"/>
          </p:nvPr>
        </p:nvSpPr>
        <p:spPr>
          <a:xfrm>
            <a:off x="3886200" y="8686800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Tahoma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16</a:t>
            </a:fld>
            <a:endParaRPr lang="en-US" sz="1200" b="0" i="0" u="none" strike="noStrike" cap="none" dirty="0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</p:spTree>
    <p:extLst>
      <p:ext uri="{BB962C8B-B14F-4D97-AF65-F5344CB8AC3E}">
        <p14:creationId xmlns:p14="http://schemas.microsoft.com/office/powerpoint/2010/main" val="198085624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2" name="Shape 602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603" name="Shape 603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1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Times New Roman"/>
              <a:buNone/>
            </a:pPr>
            <a:r>
              <a:rPr lang="en-US" sz="1200" b="1" i="0" u="none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Discuss Knowledge Check questions from Slide </a:t>
            </a:r>
            <a:r>
              <a:rPr lang="en-US" sz="1200" b="1" i="0" u="none" strike="noStrike" cap="none" dirty="0" smtClean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17 to 21</a:t>
            </a:r>
            <a:endParaRPr lang="en-US" sz="1200" b="1" i="0" u="none" strike="noStrike" cap="none"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Times New Roman"/>
              <a:buNone/>
            </a:pPr>
            <a:endParaRPr sz="1200" b="1" i="0" u="none" strike="noStrike" cap="none"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Times New Roman"/>
              <a:buNone/>
            </a:pPr>
            <a:r>
              <a:rPr lang="en-US" sz="1200" b="1" i="0" u="none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Answer(s)</a:t>
            </a:r>
            <a:r>
              <a:rPr lang="en-US" sz="1200" b="0" i="0" u="none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:</a:t>
            </a:r>
          </a:p>
          <a:p>
            <a:pPr marL="0" marR="0" lvl="0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Times New Roman"/>
              <a:buNone/>
            </a:pPr>
            <a:r>
              <a:rPr lang="en-US" sz="1200" b="0" i="0" u="none" strike="noStrike" cap="none" dirty="0" smtClean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a. </a:t>
            </a:r>
            <a:r>
              <a:rPr lang="en-US" sz="1200" b="0" i="0" u="none" strike="noStrike" kern="1200" cap="none" dirty="0" smtClean="0">
                <a:solidFill>
                  <a:schemeClr val="dk1"/>
                </a:solidFill>
                <a:effectLst/>
                <a:latin typeface="Times New Roman"/>
                <a:ea typeface="Times New Roman"/>
                <a:cs typeface="Times New Roman"/>
                <a:sym typeface="Times New Roman"/>
              </a:rPr>
              <a:t>Sphere</a:t>
            </a:r>
            <a:endParaRPr lang="en-US" sz="1200" b="0" i="0" u="none" strike="noStrike" cap="none" dirty="0" smtClean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Times New Roman"/>
              <a:buNone/>
            </a:pPr>
            <a:endParaRPr sz="1200" b="0" i="0" u="none" strike="noStrike" cap="none"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Times New Roman"/>
              <a:buNone/>
            </a:pPr>
            <a:endParaRPr sz="1200" b="0" i="0" u="none" strike="noStrike" cap="none"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604" name="Shape 604"/>
          <p:cNvSpPr txBox="1">
            <a:spLocks noGrp="1"/>
          </p:cNvSpPr>
          <p:nvPr>
            <p:ph type="ftr" idx="11"/>
          </p:nvPr>
        </p:nvSpPr>
        <p:spPr>
          <a:xfrm>
            <a:off x="0" y="8686800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Tahoma"/>
              <a:buNone/>
            </a:pPr>
            <a:r>
              <a:rPr lang="en-US" sz="1200" b="0" i="0" u="none" strike="noStrike" cap="none" dirty="0" smtClean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Aptech Limited</a:t>
            </a:r>
            <a:endParaRPr lang="en-US" sz="1200" b="0" i="0" u="none" strike="noStrike" cap="none" dirty="0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605" name="Shape 605"/>
          <p:cNvSpPr txBox="1">
            <a:spLocks noGrp="1"/>
          </p:cNvSpPr>
          <p:nvPr>
            <p:ph type="hdr" idx="3"/>
          </p:nvPr>
        </p:nvSpPr>
        <p:spPr>
          <a:xfrm>
            <a:off x="0" y="0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Tahoma"/>
              <a:buNone/>
            </a:pPr>
            <a:r>
              <a:rPr lang="en-US" sz="1200" b="0" i="0" u="none" strike="noStrike" cap="none" dirty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Module Name: 2D Digital Animation</a:t>
            </a:r>
          </a:p>
        </p:txBody>
      </p:sp>
      <p:sp>
        <p:nvSpPr>
          <p:cNvPr id="606" name="Shape 606"/>
          <p:cNvSpPr txBox="1">
            <a:spLocks noGrp="1"/>
          </p:cNvSpPr>
          <p:nvPr>
            <p:ph type="sldNum" idx="12"/>
          </p:nvPr>
        </p:nvSpPr>
        <p:spPr>
          <a:xfrm>
            <a:off x="3886200" y="8686800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Tahoma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17</a:t>
            </a:fld>
            <a:endParaRPr lang="en-US" sz="1200" b="0" i="0" u="none" strike="noStrike" cap="none" dirty="0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</p:spTree>
    <p:extLst>
      <p:ext uri="{BB962C8B-B14F-4D97-AF65-F5344CB8AC3E}">
        <p14:creationId xmlns:p14="http://schemas.microsoft.com/office/powerpoint/2010/main" val="422274363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" name="Shape 614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615" name="Shape 615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1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Times New Roman"/>
              <a:buNone/>
            </a:pPr>
            <a:r>
              <a:rPr lang="en-US" sz="1200" b="1" i="0" u="none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Answer(s)</a:t>
            </a:r>
            <a:r>
              <a:rPr lang="en-US" sz="1200" b="0" i="0" u="none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Times New Roman"/>
              <a:buNone/>
              <a:tabLst/>
              <a:defRPr/>
            </a:pPr>
            <a:r>
              <a:rPr lang="en-US" sz="1200" b="0" i="0" u="none" strike="noStrike" cap="none" dirty="0" smtClean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a. </a:t>
            </a:r>
            <a:r>
              <a:rPr lang="en-US" sz="1200" b="0" i="0" u="none" strike="noStrike" kern="1200" cap="none" dirty="0" smtClean="0">
                <a:solidFill>
                  <a:schemeClr val="dk1"/>
                </a:solidFill>
                <a:effectLst/>
                <a:latin typeface="Times New Roman"/>
                <a:ea typeface="Times New Roman"/>
                <a:cs typeface="Times New Roman"/>
                <a:sym typeface="Times New Roman"/>
              </a:rPr>
              <a:t>Pivot</a:t>
            </a:r>
          </a:p>
          <a:p>
            <a:pPr marL="0" marR="0" lvl="0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Times New Roman"/>
              <a:buNone/>
            </a:pPr>
            <a:endParaRPr lang="en-US" sz="1200" b="0" i="0" u="none" strike="noStrike" cap="none" dirty="0" smtClean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Times New Roman"/>
              <a:buNone/>
            </a:pPr>
            <a:endParaRPr lang="en-US" sz="1200" b="0" i="0" u="none" strike="noStrike" cap="none"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Times New Roman"/>
              <a:buNone/>
            </a:pPr>
            <a:endParaRPr sz="1200" b="0" i="0" u="none" strike="noStrike" cap="none"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Times New Roman"/>
              <a:buNone/>
            </a:pPr>
            <a:endParaRPr sz="1200" b="0" i="0" u="none" strike="noStrike" cap="none"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616" name="Shape 616"/>
          <p:cNvSpPr txBox="1">
            <a:spLocks noGrp="1"/>
          </p:cNvSpPr>
          <p:nvPr>
            <p:ph type="ftr" idx="11"/>
          </p:nvPr>
        </p:nvSpPr>
        <p:spPr>
          <a:xfrm>
            <a:off x="0" y="8686800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Tahoma"/>
              <a:buNone/>
            </a:pPr>
            <a:r>
              <a:rPr lang="en-US" sz="1200" b="0" i="0" u="none" strike="noStrike" cap="none" dirty="0" smtClean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Aptech Limited</a:t>
            </a:r>
            <a:endParaRPr lang="en-US" sz="1200" b="0" i="0" u="none" strike="noStrike" cap="none" dirty="0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617" name="Shape 617"/>
          <p:cNvSpPr txBox="1">
            <a:spLocks noGrp="1"/>
          </p:cNvSpPr>
          <p:nvPr>
            <p:ph type="hdr" idx="3"/>
          </p:nvPr>
        </p:nvSpPr>
        <p:spPr>
          <a:xfrm>
            <a:off x="0" y="0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Tahoma"/>
              <a:buNone/>
            </a:pPr>
            <a:r>
              <a:rPr lang="en-US" sz="1200" b="0" i="0" u="none" strike="noStrike" cap="none" dirty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Module Name: 2D Digital Animation</a:t>
            </a:r>
          </a:p>
        </p:txBody>
      </p:sp>
      <p:sp>
        <p:nvSpPr>
          <p:cNvPr id="618" name="Shape 618"/>
          <p:cNvSpPr txBox="1">
            <a:spLocks noGrp="1"/>
          </p:cNvSpPr>
          <p:nvPr>
            <p:ph type="sldNum" idx="12"/>
          </p:nvPr>
        </p:nvSpPr>
        <p:spPr>
          <a:xfrm>
            <a:off x="3886200" y="8686800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Tahoma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18</a:t>
            </a:fld>
            <a:endParaRPr lang="en-US" sz="1200" b="0" i="0" u="none" strike="noStrike" cap="none" dirty="0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</p:spTree>
    <p:extLst>
      <p:ext uri="{BB962C8B-B14F-4D97-AF65-F5344CB8AC3E}">
        <p14:creationId xmlns:p14="http://schemas.microsoft.com/office/powerpoint/2010/main" val="9035204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6" name="Shape 626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627" name="Shape 627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1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Times New Roman"/>
              <a:buNone/>
            </a:pPr>
            <a:r>
              <a:rPr lang="en-US" sz="1200" b="1" i="0" u="none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Answer(s)</a:t>
            </a:r>
            <a:r>
              <a:rPr lang="en-US" sz="1200" b="0" i="0" u="none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:</a:t>
            </a:r>
          </a:p>
          <a:p>
            <a:pPr marL="0" marR="0" lvl="0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Times New Roman"/>
              <a:buNone/>
            </a:pPr>
            <a:r>
              <a:rPr lang="en-US" sz="1200" b="0" i="0" u="none" strike="noStrike" cap="none" dirty="0" smtClean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b. </a:t>
            </a:r>
            <a:r>
              <a:rPr lang="en-US" sz="1200" b="0" i="0" u="none" strike="noStrike" kern="1200" cap="none" dirty="0" err="1" smtClean="0">
                <a:solidFill>
                  <a:schemeClr val="dk1"/>
                </a:solidFill>
                <a:effectLst/>
                <a:latin typeface="Times New Roman"/>
                <a:ea typeface="Times New Roman"/>
                <a:cs typeface="Times New Roman"/>
                <a:sym typeface="Times New Roman"/>
              </a:rPr>
              <a:t>DrawGUITexture</a:t>
            </a:r>
            <a:r>
              <a:rPr lang="en-US" sz="1200" b="0" i="0" u="none" strike="noStrike" kern="1200" cap="none" dirty="0" smtClean="0">
                <a:solidFill>
                  <a:schemeClr val="dk1"/>
                </a:solidFill>
                <a:effectLst/>
                <a:latin typeface="Times New Roman"/>
                <a:ea typeface="Times New Roman"/>
                <a:cs typeface="Times New Roman"/>
                <a:sym typeface="Times New Roman"/>
              </a:rPr>
              <a:t>();</a:t>
            </a:r>
            <a:endParaRPr sz="1200" b="1" i="0" u="none" strike="noStrike" cap="none"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628" name="Shape 628"/>
          <p:cNvSpPr txBox="1">
            <a:spLocks noGrp="1"/>
          </p:cNvSpPr>
          <p:nvPr>
            <p:ph type="ftr" idx="11"/>
          </p:nvPr>
        </p:nvSpPr>
        <p:spPr>
          <a:xfrm>
            <a:off x="0" y="8686800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Tahoma"/>
              <a:buNone/>
            </a:pPr>
            <a:r>
              <a:rPr lang="en-US" sz="1200" b="0" i="0" u="none" strike="noStrike" cap="none" dirty="0" smtClean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Aptech Limited</a:t>
            </a:r>
            <a:endParaRPr lang="en-US" sz="1200" b="0" i="0" u="none" strike="noStrike" cap="none" dirty="0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629" name="Shape 629"/>
          <p:cNvSpPr txBox="1">
            <a:spLocks noGrp="1"/>
          </p:cNvSpPr>
          <p:nvPr>
            <p:ph type="hdr" idx="3"/>
          </p:nvPr>
        </p:nvSpPr>
        <p:spPr>
          <a:xfrm>
            <a:off x="0" y="0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Tahoma"/>
              <a:buNone/>
            </a:pPr>
            <a:r>
              <a:rPr lang="en-US" sz="1200" b="0" i="0" u="none" strike="noStrike" cap="none" dirty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Module Name: 2D Digital Animation</a:t>
            </a:r>
          </a:p>
        </p:txBody>
      </p:sp>
      <p:sp>
        <p:nvSpPr>
          <p:cNvPr id="630" name="Shape 630"/>
          <p:cNvSpPr txBox="1">
            <a:spLocks noGrp="1"/>
          </p:cNvSpPr>
          <p:nvPr>
            <p:ph type="sldNum" idx="12"/>
          </p:nvPr>
        </p:nvSpPr>
        <p:spPr>
          <a:xfrm>
            <a:off x="3886200" y="8686800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Tahoma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19</a:t>
            </a:fld>
            <a:endParaRPr lang="en-US" sz="1200" b="0" i="0" u="none" strike="noStrike" cap="none" dirty="0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</p:spTree>
    <p:extLst>
      <p:ext uri="{BB962C8B-B14F-4D97-AF65-F5344CB8AC3E}">
        <p14:creationId xmlns:p14="http://schemas.microsoft.com/office/powerpoint/2010/main" val="377786442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Shape 102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03" name="Shape 103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1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Times New Roman"/>
              <a:buNone/>
            </a:pPr>
            <a:r>
              <a:rPr lang="en-US" sz="1200" b="1" i="0" u="none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Instruction(s) to the trainer</a:t>
            </a:r>
            <a:r>
              <a:rPr lang="en-US" sz="1200" b="0" i="0" u="none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:</a:t>
            </a:r>
          </a:p>
          <a:p>
            <a:pPr marL="171450" marR="0" lvl="0" indent="-17145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1200" b="0" i="0" u="none" strike="noStrike" cap="none" dirty="0" smtClean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Begin the session by giving a basic introduction to the session</a:t>
            </a:r>
            <a:r>
              <a:rPr lang="en-US" sz="1200" b="0" i="0" u="none" strike="noStrike" cap="none" baseline="0" dirty="0" smtClean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.</a:t>
            </a:r>
            <a:endParaRPr lang="en-US" sz="1200" b="0" i="0" u="none" strike="noStrike" cap="none" dirty="0" smtClean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171450" marR="0" lvl="0" indent="-17145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1200" b="0" i="0" u="none" strike="noStrike" cap="none" dirty="0" smtClean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Conclude </a:t>
            </a:r>
            <a:r>
              <a:rPr lang="en-US" sz="1200" b="0" i="0" u="none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this screen by listing down the objectives of the session</a:t>
            </a:r>
            <a:r>
              <a:rPr lang="en-US" sz="1200" b="0" i="0" u="none" strike="noStrike" cap="none" dirty="0" smtClean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.</a:t>
            </a:r>
          </a:p>
          <a:p>
            <a:pPr marL="171450" marR="0" lvl="0" indent="-17145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endParaRPr sz="1200" b="0" i="0" u="none" strike="noStrike" cap="none"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Times New Roman"/>
              <a:buNone/>
            </a:pPr>
            <a:r>
              <a:rPr lang="en-US" sz="1200" b="1" i="0" u="none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Quick Tips:</a:t>
            </a:r>
          </a:p>
          <a:p>
            <a:pPr marL="0" marR="0" lvl="0" indent="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Times New Roman"/>
              <a:buNone/>
            </a:pPr>
            <a:r>
              <a:rPr lang="en-US" sz="1200" b="0" i="0" u="none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Before commencing the session, students may express their knowledge about </a:t>
            </a:r>
            <a:r>
              <a:rPr lang="en-US" sz="1200" b="0" i="0" u="none" strike="noStrike" cap="none" dirty="0" smtClean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previous session.  </a:t>
            </a:r>
            <a:endParaRPr lang="en-US" sz="1200" b="0" i="0" u="none" strike="noStrike" cap="none"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04" name="Shape 104"/>
          <p:cNvSpPr txBox="1">
            <a:spLocks noGrp="1"/>
          </p:cNvSpPr>
          <p:nvPr>
            <p:ph type="ftr" idx="11"/>
          </p:nvPr>
        </p:nvSpPr>
        <p:spPr>
          <a:xfrm>
            <a:off x="0" y="8686800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Tahoma"/>
              <a:buNone/>
            </a:pPr>
            <a:r>
              <a:rPr lang="en-US" sz="1200" b="0" i="0" u="none" strike="noStrike" cap="none" dirty="0" smtClean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Aptech Limited</a:t>
            </a:r>
            <a:endParaRPr lang="en-US" sz="1200" b="0" i="0" u="none" strike="noStrike" cap="none" dirty="0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105" name="Shape 105"/>
          <p:cNvSpPr txBox="1">
            <a:spLocks noGrp="1"/>
          </p:cNvSpPr>
          <p:nvPr>
            <p:ph type="hdr" idx="3"/>
          </p:nvPr>
        </p:nvSpPr>
        <p:spPr>
          <a:xfrm>
            <a:off x="0" y="0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Tahoma"/>
              <a:buNone/>
            </a:pPr>
            <a:r>
              <a:rPr lang="en-US" sz="1200" b="0" i="0" u="none" strike="noStrike" cap="none" dirty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Module Name: 2D Digital Animation</a:t>
            </a:r>
          </a:p>
        </p:txBody>
      </p:sp>
      <p:sp>
        <p:nvSpPr>
          <p:cNvPr id="106" name="Shape 106"/>
          <p:cNvSpPr txBox="1">
            <a:spLocks noGrp="1"/>
          </p:cNvSpPr>
          <p:nvPr>
            <p:ph type="sldNum" idx="12"/>
          </p:nvPr>
        </p:nvSpPr>
        <p:spPr>
          <a:xfrm>
            <a:off x="3886200" y="8686800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Tahoma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2</a:t>
            </a:fld>
            <a:endParaRPr lang="en-US" sz="1200" b="0" i="0" u="none" strike="noStrike" cap="none" dirty="0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</p:spTree>
    <p:extLst>
      <p:ext uri="{BB962C8B-B14F-4D97-AF65-F5344CB8AC3E}">
        <p14:creationId xmlns:p14="http://schemas.microsoft.com/office/powerpoint/2010/main" val="4185706062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8" name="Shape 638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639" name="Shape 639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1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Times New Roman"/>
              <a:buNone/>
            </a:pPr>
            <a:r>
              <a:rPr lang="en-US" sz="1200" b="1" i="0" u="none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Answer(s)</a:t>
            </a:r>
            <a:r>
              <a:rPr lang="en-US" sz="1200" b="0" i="0" u="none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Times New Roman"/>
              <a:buNone/>
              <a:tabLst/>
              <a:defRPr/>
            </a:pPr>
            <a:r>
              <a:rPr lang="en-GB" sz="1200" b="0" i="0" u="none" strike="noStrike" cap="none" dirty="0" smtClean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d. </a:t>
            </a:r>
            <a:r>
              <a:rPr lang="en-US" sz="1200" b="0" i="0" u="none" strike="noStrike" kern="1200" cap="none" dirty="0" smtClean="0">
                <a:solidFill>
                  <a:schemeClr val="dk1"/>
                </a:solidFill>
                <a:effectLst/>
                <a:latin typeface="Times New Roman"/>
                <a:ea typeface="Times New Roman"/>
                <a:cs typeface="Times New Roman"/>
                <a:sym typeface="Times New Roman"/>
              </a:rPr>
              <a:t>Paint Height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Times New Roman"/>
              <a:buNone/>
              <a:tabLst/>
              <a:defRPr/>
            </a:pPr>
            <a:endParaRPr lang="en-US" sz="1200" b="0" i="0" u="none" strike="noStrike" kern="1200" cap="none" dirty="0" smtClean="0">
              <a:solidFill>
                <a:schemeClr val="dk1"/>
              </a:solidFill>
              <a:effectLst/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Times New Roman"/>
              <a:buNone/>
              <a:tabLst/>
              <a:defRPr/>
            </a:pPr>
            <a:endParaRPr lang="en-GB" sz="1200" b="0" i="0" u="none" strike="noStrike" kern="1200" cap="none" dirty="0" smtClean="0">
              <a:solidFill>
                <a:schemeClr val="dk1"/>
              </a:solidFill>
              <a:effectLst/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Times New Roman"/>
              <a:buNone/>
              <a:tabLst/>
              <a:defRPr/>
            </a:pPr>
            <a:endParaRPr sz="1200" b="0" i="0" u="none" strike="noStrike" cap="none"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Times New Roman"/>
              <a:buNone/>
            </a:pPr>
            <a:endParaRPr sz="1200" b="0" i="0" u="none" strike="noStrike" cap="none"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640" name="Shape 640"/>
          <p:cNvSpPr txBox="1">
            <a:spLocks noGrp="1"/>
          </p:cNvSpPr>
          <p:nvPr>
            <p:ph type="ftr" idx="11"/>
          </p:nvPr>
        </p:nvSpPr>
        <p:spPr>
          <a:xfrm>
            <a:off x="0" y="8686800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Tahoma"/>
              <a:buNone/>
            </a:pPr>
            <a:r>
              <a:rPr lang="en-US" sz="1200" b="0" i="0" u="none" strike="noStrike" cap="none" dirty="0" smtClean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Aptech Limited</a:t>
            </a:r>
            <a:endParaRPr lang="en-US" sz="1200" b="0" i="0" u="none" strike="noStrike" cap="none" dirty="0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641" name="Shape 641"/>
          <p:cNvSpPr txBox="1">
            <a:spLocks noGrp="1"/>
          </p:cNvSpPr>
          <p:nvPr>
            <p:ph type="hdr" idx="3"/>
          </p:nvPr>
        </p:nvSpPr>
        <p:spPr>
          <a:xfrm>
            <a:off x="0" y="0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Tahoma"/>
              <a:buNone/>
            </a:pPr>
            <a:r>
              <a:rPr lang="en-US" sz="1200" b="0" i="0" u="none" strike="noStrike" cap="none" dirty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Module Name: 2D Digital Animation</a:t>
            </a:r>
          </a:p>
        </p:txBody>
      </p:sp>
      <p:sp>
        <p:nvSpPr>
          <p:cNvPr id="642" name="Shape 642"/>
          <p:cNvSpPr txBox="1">
            <a:spLocks noGrp="1"/>
          </p:cNvSpPr>
          <p:nvPr>
            <p:ph type="sldNum" idx="12"/>
          </p:nvPr>
        </p:nvSpPr>
        <p:spPr>
          <a:xfrm>
            <a:off x="3886200" y="8686800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Tahoma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20</a:t>
            </a:fld>
            <a:endParaRPr lang="en-US" sz="1200" b="0" i="0" u="none" strike="noStrike" cap="none" dirty="0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</p:spTree>
    <p:extLst>
      <p:ext uri="{BB962C8B-B14F-4D97-AF65-F5344CB8AC3E}">
        <p14:creationId xmlns:p14="http://schemas.microsoft.com/office/powerpoint/2010/main" val="2571596650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Times New Roman"/>
              <a:buNone/>
            </a:pPr>
            <a:r>
              <a:rPr lang="en-US" sz="1200" b="1" i="0" u="none" strike="noStrike" cap="none" dirty="0" smtClean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Answer(s)</a:t>
            </a:r>
            <a:r>
              <a:rPr lang="en-US" sz="1200" b="0" i="0" u="none" strike="noStrike" cap="none" dirty="0" smtClean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Times New Roman"/>
              <a:buNone/>
              <a:tabLst/>
              <a:defRPr/>
            </a:pPr>
            <a:r>
              <a:rPr lang="en-US" sz="1200" b="0" i="0" u="none" strike="noStrike" cap="none" dirty="0" smtClean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c. </a:t>
            </a:r>
            <a:r>
              <a:rPr lang="en-US" sz="1200" b="0" i="0" u="none" strike="noStrike" kern="1200" cap="none" dirty="0" smtClean="0">
                <a:solidFill>
                  <a:schemeClr val="dk1"/>
                </a:solidFill>
                <a:effectLst/>
                <a:latin typeface="Times New Roman"/>
                <a:ea typeface="Times New Roman"/>
                <a:cs typeface="Times New Roman"/>
                <a:sym typeface="Times New Roman"/>
              </a:rPr>
              <a:t>Offset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Times New Roman"/>
              <a:buNone/>
              <a:tabLst/>
              <a:defRPr/>
            </a:pPr>
            <a:endParaRPr lang="en-US" sz="1200" b="0" i="0" u="none" strike="noStrike" kern="1200" cap="none" dirty="0" smtClean="0">
              <a:solidFill>
                <a:schemeClr val="dk1"/>
              </a:solidFill>
              <a:effectLst/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Tahoma"/>
              <a:buNone/>
            </a:pPr>
            <a:fld id="{00000000-1234-1234-1234-123412341234}" type="slidenum">
              <a:rPr lang="en-US" sz="1200" b="0" i="0" u="none" strike="noStrike" cap="none" smtClean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21</a:t>
            </a:fld>
            <a:endParaRPr lang="en-US" sz="1200" b="0" i="0" u="none" strike="noStrike" cap="none" dirty="0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</p:spTree>
    <p:extLst>
      <p:ext uri="{BB962C8B-B14F-4D97-AF65-F5344CB8AC3E}">
        <p14:creationId xmlns:p14="http://schemas.microsoft.com/office/powerpoint/2010/main" val="48159325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Shape 111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12" name="Shape 112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1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Times New Roman"/>
              <a:buNone/>
            </a:pPr>
            <a:r>
              <a:rPr lang="en-US" sz="1200" b="1" i="0" u="none" strike="noStrike" cap="none" dirty="0" smtClean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Instruction(s) to the trainer</a:t>
            </a:r>
            <a:r>
              <a:rPr lang="en-US" sz="1200" b="0" i="0" u="none" strike="noStrike" cap="none" dirty="0" smtClean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: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Char char="•"/>
              <a:tabLst/>
              <a:defRPr/>
            </a:pPr>
            <a:r>
              <a:rPr kumimoji="0" lang="en-GB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Times New Roman"/>
                <a:cs typeface="Times New Roman"/>
                <a:sym typeface="Times New Roman"/>
              </a:rPr>
              <a:t>Explain what is terrain and why to use.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Char char="•"/>
              <a:tabLst/>
              <a:defRPr/>
            </a:pPr>
            <a:r>
              <a:rPr kumimoji="0" lang="en-GB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Times New Roman"/>
                <a:cs typeface="Times New Roman"/>
                <a:sym typeface="Times New Roman"/>
              </a:rPr>
              <a:t>Explain to students how they can draw a terrain. 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Char char="•"/>
              <a:tabLst/>
              <a:defRPr/>
            </a:pPr>
            <a:r>
              <a:rPr kumimoji="0" lang="en-GB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Times New Roman"/>
                <a:cs typeface="Times New Roman"/>
                <a:sym typeface="Times New Roman"/>
              </a:rPr>
              <a:t>Explain how to change different terrain properties and terrain size.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Char char="•"/>
              <a:tabLst/>
              <a:defRPr/>
            </a:pPr>
            <a:endParaRPr kumimoji="0" lang="en-GB" sz="1200" b="0" i="0" u="none" strike="noStrike" kern="120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13" name="Shape 113"/>
          <p:cNvSpPr txBox="1">
            <a:spLocks noGrp="1"/>
          </p:cNvSpPr>
          <p:nvPr>
            <p:ph type="ftr" idx="11"/>
          </p:nvPr>
        </p:nvSpPr>
        <p:spPr>
          <a:xfrm>
            <a:off x="0" y="8686800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Tahoma"/>
              <a:buNone/>
            </a:pPr>
            <a:r>
              <a:rPr lang="en-US" sz="1200" b="0" i="0" u="none" strike="noStrike" cap="none" dirty="0" smtClean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Aptech Limited</a:t>
            </a:r>
            <a:endParaRPr lang="en-US" sz="1200" b="0" i="0" u="none" strike="noStrike" cap="none" dirty="0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114" name="Shape 114"/>
          <p:cNvSpPr txBox="1">
            <a:spLocks noGrp="1"/>
          </p:cNvSpPr>
          <p:nvPr>
            <p:ph type="hdr" idx="3"/>
          </p:nvPr>
        </p:nvSpPr>
        <p:spPr>
          <a:xfrm>
            <a:off x="0" y="0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Tahoma"/>
              <a:buNone/>
            </a:pPr>
            <a:r>
              <a:rPr lang="en-US" sz="1200" b="0" i="0" u="none" strike="noStrike" cap="none" dirty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Module Name: 2D Digital Animation</a:t>
            </a:r>
          </a:p>
        </p:txBody>
      </p:sp>
      <p:sp>
        <p:nvSpPr>
          <p:cNvPr id="115" name="Shape 115"/>
          <p:cNvSpPr txBox="1">
            <a:spLocks noGrp="1"/>
          </p:cNvSpPr>
          <p:nvPr>
            <p:ph type="sldNum" idx="12"/>
          </p:nvPr>
        </p:nvSpPr>
        <p:spPr>
          <a:xfrm>
            <a:off x="3886200" y="8686800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Tahoma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3</a:t>
            </a:fld>
            <a:endParaRPr lang="en-US" sz="1200" b="0" i="0" u="none" strike="noStrike" cap="none" dirty="0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</p:spTree>
    <p:extLst>
      <p:ext uri="{BB962C8B-B14F-4D97-AF65-F5344CB8AC3E}">
        <p14:creationId xmlns:p14="http://schemas.microsoft.com/office/powerpoint/2010/main" val="219934626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Shape 111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12" name="Shape 112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1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Times New Roman"/>
              <a:buNone/>
            </a:pPr>
            <a:r>
              <a:rPr lang="en-US" sz="1200" b="1" i="0" u="none" strike="noStrike" cap="none" dirty="0" smtClean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Instruction(s) to the trainer</a:t>
            </a:r>
            <a:r>
              <a:rPr lang="en-US" sz="1200" b="0" i="0" u="none" strike="noStrike" cap="none" dirty="0" smtClean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: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Char char="•"/>
              <a:tabLst/>
              <a:defRPr/>
            </a:pPr>
            <a:r>
              <a:rPr kumimoji="0" lang="en-GB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Times New Roman"/>
                <a:cs typeface="Times New Roman"/>
                <a:sym typeface="Times New Roman"/>
              </a:rPr>
              <a:t>List all the options available for terrain.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Char char="•"/>
              <a:tabLst/>
              <a:defRPr/>
            </a:pPr>
            <a:r>
              <a:rPr kumimoji="0" lang="en-GB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Times New Roman"/>
                <a:cs typeface="Times New Roman"/>
                <a:sym typeface="Times New Roman"/>
              </a:rPr>
              <a:t>Explain and demonstrate different terrain settings.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Char char="•"/>
              <a:tabLst/>
              <a:defRPr/>
            </a:pPr>
            <a:r>
              <a:rPr kumimoji="0" lang="en-GB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Times New Roman"/>
                <a:cs typeface="Times New Roman"/>
                <a:sym typeface="Times New Roman"/>
              </a:rPr>
              <a:t>Show with an example</a:t>
            </a:r>
          </a:p>
        </p:txBody>
      </p:sp>
      <p:sp>
        <p:nvSpPr>
          <p:cNvPr id="113" name="Shape 113"/>
          <p:cNvSpPr txBox="1">
            <a:spLocks noGrp="1"/>
          </p:cNvSpPr>
          <p:nvPr>
            <p:ph type="ftr" idx="11"/>
          </p:nvPr>
        </p:nvSpPr>
        <p:spPr>
          <a:xfrm>
            <a:off x="0" y="8686800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Tahoma"/>
              <a:buNone/>
            </a:pPr>
            <a:r>
              <a:rPr lang="en-US" sz="1200" b="0" i="0" u="none" strike="noStrike" cap="none" dirty="0" smtClean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Aptech Limited</a:t>
            </a:r>
            <a:endParaRPr lang="en-US" sz="1200" b="0" i="0" u="none" strike="noStrike" cap="none" dirty="0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114" name="Shape 114"/>
          <p:cNvSpPr txBox="1">
            <a:spLocks noGrp="1"/>
          </p:cNvSpPr>
          <p:nvPr>
            <p:ph type="hdr" idx="3"/>
          </p:nvPr>
        </p:nvSpPr>
        <p:spPr>
          <a:xfrm>
            <a:off x="0" y="0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Tahoma"/>
              <a:buNone/>
            </a:pPr>
            <a:r>
              <a:rPr lang="en-US" sz="1200" b="0" i="0" u="none" strike="noStrike" cap="none" dirty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Module Name: 2D Digital Animation</a:t>
            </a:r>
          </a:p>
        </p:txBody>
      </p:sp>
      <p:sp>
        <p:nvSpPr>
          <p:cNvPr id="115" name="Shape 115"/>
          <p:cNvSpPr txBox="1">
            <a:spLocks noGrp="1"/>
          </p:cNvSpPr>
          <p:nvPr>
            <p:ph type="sldNum" idx="12"/>
          </p:nvPr>
        </p:nvSpPr>
        <p:spPr>
          <a:xfrm>
            <a:off x="3886200" y="8686800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Tahoma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4</a:t>
            </a:fld>
            <a:endParaRPr lang="en-US" sz="1200" b="0" i="0" u="none" strike="noStrike" cap="none" dirty="0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</p:spTree>
    <p:extLst>
      <p:ext uri="{BB962C8B-B14F-4D97-AF65-F5344CB8AC3E}">
        <p14:creationId xmlns:p14="http://schemas.microsoft.com/office/powerpoint/2010/main" val="25113901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Shape 111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12" name="Shape 112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1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Times New Roman"/>
              <a:buNone/>
            </a:pPr>
            <a:r>
              <a:rPr lang="en-US" sz="1200" b="1" i="0" u="none" strike="noStrike" cap="none" dirty="0" smtClean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Instruction(s) to the trainer</a:t>
            </a:r>
            <a:r>
              <a:rPr lang="en-US" sz="1200" b="0" i="0" u="none" strike="noStrike" cap="none" dirty="0" smtClean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: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Char char="•"/>
              <a:tabLst/>
              <a:defRPr/>
            </a:pPr>
            <a:r>
              <a:rPr kumimoji="0" lang="en-GB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Times New Roman"/>
                <a:cs typeface="Times New Roman"/>
                <a:sym typeface="Times New Roman"/>
              </a:rPr>
              <a:t>Explain and demonstrate the process of adding texture to the terrain surface.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Char char="•"/>
              <a:tabLst/>
              <a:defRPr/>
            </a:pPr>
            <a:r>
              <a:rPr kumimoji="0" lang="en-GB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Times New Roman"/>
                <a:cs typeface="Times New Roman"/>
                <a:sym typeface="Times New Roman"/>
              </a:rPr>
              <a:t>Use all the available options to change the terrain texture.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Char char="•"/>
              <a:tabLst/>
              <a:defRPr/>
            </a:pPr>
            <a:r>
              <a:rPr kumimoji="0" lang="en-GB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Times New Roman"/>
                <a:cs typeface="Times New Roman"/>
                <a:sym typeface="Times New Roman"/>
              </a:rPr>
              <a:t>Explain different brush options.</a:t>
            </a:r>
            <a:endParaRPr kumimoji="0" lang="en-US" sz="1200" b="0" i="0" u="none" strike="noStrike" kern="120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Times New Roman"/>
              <a:buNone/>
            </a:pPr>
            <a:endParaRPr lang="en-US" sz="1200" b="0" i="0" u="none" strike="noStrike" cap="none" dirty="0" smtClean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13" name="Shape 113"/>
          <p:cNvSpPr txBox="1">
            <a:spLocks noGrp="1"/>
          </p:cNvSpPr>
          <p:nvPr>
            <p:ph type="ftr" idx="11"/>
          </p:nvPr>
        </p:nvSpPr>
        <p:spPr>
          <a:xfrm>
            <a:off x="0" y="8686800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Tahoma"/>
              <a:buNone/>
            </a:pPr>
            <a:r>
              <a:rPr lang="en-US" sz="1200" b="0" i="0" u="none" strike="noStrike" cap="none" dirty="0" smtClean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Aptech Limited</a:t>
            </a:r>
            <a:endParaRPr lang="en-US" sz="1200" b="0" i="0" u="none" strike="noStrike" cap="none" dirty="0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114" name="Shape 114"/>
          <p:cNvSpPr txBox="1">
            <a:spLocks noGrp="1"/>
          </p:cNvSpPr>
          <p:nvPr>
            <p:ph type="hdr" idx="3"/>
          </p:nvPr>
        </p:nvSpPr>
        <p:spPr>
          <a:xfrm>
            <a:off x="0" y="0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Tahoma"/>
              <a:buNone/>
            </a:pPr>
            <a:r>
              <a:rPr lang="en-US" sz="1200" b="0" i="0" u="none" strike="noStrike" cap="none" dirty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Module Name: 2D Digital Animation</a:t>
            </a:r>
          </a:p>
        </p:txBody>
      </p:sp>
      <p:sp>
        <p:nvSpPr>
          <p:cNvPr id="115" name="Shape 115"/>
          <p:cNvSpPr txBox="1">
            <a:spLocks noGrp="1"/>
          </p:cNvSpPr>
          <p:nvPr>
            <p:ph type="sldNum" idx="12"/>
          </p:nvPr>
        </p:nvSpPr>
        <p:spPr>
          <a:xfrm>
            <a:off x="3886200" y="8686800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Tahoma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5</a:t>
            </a:fld>
            <a:endParaRPr lang="en-US" sz="1200" b="0" i="0" u="none" strike="noStrike" cap="none" dirty="0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</p:spTree>
    <p:extLst>
      <p:ext uri="{BB962C8B-B14F-4D97-AF65-F5344CB8AC3E}">
        <p14:creationId xmlns:p14="http://schemas.microsoft.com/office/powerpoint/2010/main" val="201920228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Shape 111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12" name="Shape 112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1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Times New Roman"/>
              <a:buNone/>
            </a:pPr>
            <a:r>
              <a:rPr lang="en-US" sz="1200" b="1" i="0" u="none" strike="noStrike" cap="none" dirty="0" smtClean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Instruction(s) to the trainer</a:t>
            </a:r>
            <a:r>
              <a:rPr lang="en-US" sz="1200" b="0" i="0" u="none" strike="noStrike" cap="none" dirty="0" smtClean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: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Char char="•"/>
              <a:tabLst/>
              <a:defRPr/>
            </a:pPr>
            <a:r>
              <a:rPr kumimoji="0" lang="en-GB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Times New Roman"/>
                <a:cs typeface="Times New Roman"/>
                <a:sym typeface="Times New Roman"/>
              </a:rPr>
              <a:t>Explain how to add terrain height.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Char char="•"/>
              <a:tabLst/>
              <a:defRPr/>
            </a:pPr>
            <a:r>
              <a:rPr kumimoji="0" lang="en-GB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Times New Roman"/>
                <a:cs typeface="Times New Roman"/>
                <a:sym typeface="Times New Roman"/>
              </a:rPr>
              <a:t>Use the Raise/Lower Height Tool to create different heights on the terrain.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Char char="•"/>
              <a:tabLst/>
              <a:defRPr/>
            </a:pPr>
            <a:r>
              <a:rPr kumimoji="0" lang="en-GB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Times New Roman"/>
                <a:cs typeface="Times New Roman"/>
                <a:sym typeface="Times New Roman"/>
              </a:rPr>
              <a:t>Use Paint Height Tool and adjust the height value to adjust the texture paintings to a suitable height.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Char char="•"/>
              <a:tabLst/>
              <a:defRPr/>
            </a:pPr>
            <a:r>
              <a:rPr kumimoji="0" lang="en-GB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Times New Roman"/>
                <a:cs typeface="Times New Roman"/>
                <a:sym typeface="Times New Roman"/>
              </a:rPr>
              <a:t>Use the Smooth Height Tool to smoothen the texture surfaces.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Char char="•"/>
              <a:tabLst/>
              <a:defRPr/>
            </a:pPr>
            <a:endParaRPr kumimoji="0" lang="en-GB" sz="1200" b="0" i="0" u="none" strike="noStrike" kern="120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Char char="•"/>
              <a:tabLst/>
              <a:defRPr/>
            </a:pPr>
            <a:endParaRPr kumimoji="0" lang="en-GB" sz="1200" b="0" i="0" u="none" strike="noStrike" kern="120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Char char="•"/>
              <a:tabLst/>
              <a:defRPr/>
            </a:pPr>
            <a:endParaRPr kumimoji="0" lang="en-GB" sz="1200" b="0" i="0" u="none" strike="noStrike" kern="120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13" name="Shape 113"/>
          <p:cNvSpPr txBox="1">
            <a:spLocks noGrp="1"/>
          </p:cNvSpPr>
          <p:nvPr>
            <p:ph type="ftr" idx="11"/>
          </p:nvPr>
        </p:nvSpPr>
        <p:spPr>
          <a:xfrm>
            <a:off x="0" y="8686800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Tahoma"/>
              <a:buNone/>
            </a:pPr>
            <a:r>
              <a:rPr lang="en-US" sz="1200" b="0" i="0" u="none" strike="noStrike" cap="none" dirty="0" smtClean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Aptech Limited</a:t>
            </a:r>
            <a:endParaRPr lang="en-US" sz="1200" b="0" i="0" u="none" strike="noStrike" cap="none" dirty="0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114" name="Shape 114"/>
          <p:cNvSpPr txBox="1">
            <a:spLocks noGrp="1"/>
          </p:cNvSpPr>
          <p:nvPr>
            <p:ph type="hdr" idx="3"/>
          </p:nvPr>
        </p:nvSpPr>
        <p:spPr>
          <a:xfrm>
            <a:off x="0" y="0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Tahoma"/>
              <a:buNone/>
            </a:pPr>
            <a:r>
              <a:rPr lang="en-US" sz="1200" b="0" i="0" u="none" strike="noStrike" cap="none" dirty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Module Name: 2D Digital Animation</a:t>
            </a:r>
          </a:p>
        </p:txBody>
      </p:sp>
      <p:sp>
        <p:nvSpPr>
          <p:cNvPr id="115" name="Shape 115"/>
          <p:cNvSpPr txBox="1">
            <a:spLocks noGrp="1"/>
          </p:cNvSpPr>
          <p:nvPr>
            <p:ph type="sldNum" idx="12"/>
          </p:nvPr>
        </p:nvSpPr>
        <p:spPr>
          <a:xfrm>
            <a:off x="3886200" y="8686800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Tahoma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6</a:t>
            </a:fld>
            <a:endParaRPr lang="en-US" sz="1200" b="0" i="0" u="none" strike="noStrike" cap="none" dirty="0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</p:spTree>
    <p:extLst>
      <p:ext uri="{BB962C8B-B14F-4D97-AF65-F5344CB8AC3E}">
        <p14:creationId xmlns:p14="http://schemas.microsoft.com/office/powerpoint/2010/main" val="301887666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Shape 111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12" name="Shape 112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1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Times New Roman"/>
              <a:buNone/>
            </a:pPr>
            <a:r>
              <a:rPr lang="en-US" sz="1200" b="1" i="0" u="none" strike="noStrike" cap="none" dirty="0" smtClean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Instruction(s) to the trainer</a:t>
            </a:r>
            <a:r>
              <a:rPr lang="en-US" sz="1200" b="0" i="0" u="none" strike="noStrike" cap="none" dirty="0" smtClean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: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Char char="•"/>
              <a:tabLst/>
              <a:defRPr/>
            </a:pP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Times New Roman"/>
                <a:cs typeface="Times New Roman"/>
                <a:sym typeface="Times New Roman"/>
              </a:rPr>
              <a:t>Draw different shapes and demonstrate how to scale them to form different shapes.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Char char="•"/>
              <a:tabLst/>
              <a:defRPr/>
            </a:pP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Times New Roman"/>
                <a:cs typeface="Times New Roman"/>
                <a:sym typeface="Times New Roman"/>
              </a:rPr>
              <a:t>Explain and use the OnDrawGizmos or OnDrawGizmosSelected functions to draw gizmos.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Char char="•"/>
              <a:tabLst/>
              <a:defRPr/>
            </a:pP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Times New Roman"/>
                <a:cs typeface="Times New Roman"/>
                <a:sym typeface="Times New Roman"/>
              </a:rPr>
              <a:t>Mention different methods to draw the gizmos.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Char char="•"/>
              <a:tabLst/>
              <a:defRPr/>
            </a:pP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Times New Roman"/>
                <a:cs typeface="Times New Roman"/>
                <a:sym typeface="Times New Roman"/>
              </a:rPr>
              <a:t>Write a sample script and demonstrate the draw functions.</a:t>
            </a:r>
          </a:p>
        </p:txBody>
      </p:sp>
      <p:sp>
        <p:nvSpPr>
          <p:cNvPr id="113" name="Shape 113"/>
          <p:cNvSpPr txBox="1">
            <a:spLocks noGrp="1"/>
          </p:cNvSpPr>
          <p:nvPr>
            <p:ph type="ftr" idx="11"/>
          </p:nvPr>
        </p:nvSpPr>
        <p:spPr>
          <a:xfrm>
            <a:off x="0" y="8686800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Tahoma"/>
              <a:buNone/>
            </a:pPr>
            <a:r>
              <a:rPr lang="en-US" sz="1200" b="0" i="0" u="none" strike="noStrike" cap="none" dirty="0" smtClean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Aptech Limited</a:t>
            </a:r>
            <a:endParaRPr lang="en-US" sz="1200" b="0" i="0" u="none" strike="noStrike" cap="none" dirty="0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114" name="Shape 114"/>
          <p:cNvSpPr txBox="1">
            <a:spLocks noGrp="1"/>
          </p:cNvSpPr>
          <p:nvPr>
            <p:ph type="hdr" idx="3"/>
          </p:nvPr>
        </p:nvSpPr>
        <p:spPr>
          <a:xfrm>
            <a:off x="0" y="0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Tahoma"/>
              <a:buNone/>
            </a:pPr>
            <a:r>
              <a:rPr lang="en-US" sz="1200" b="0" i="0" u="none" strike="noStrike" cap="none" dirty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Module Name: 2D Digital Animation</a:t>
            </a:r>
          </a:p>
        </p:txBody>
      </p:sp>
      <p:sp>
        <p:nvSpPr>
          <p:cNvPr id="115" name="Shape 115"/>
          <p:cNvSpPr txBox="1">
            <a:spLocks noGrp="1"/>
          </p:cNvSpPr>
          <p:nvPr>
            <p:ph type="sldNum" idx="12"/>
          </p:nvPr>
        </p:nvSpPr>
        <p:spPr>
          <a:xfrm>
            <a:off x="3886200" y="8686800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Tahoma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7</a:t>
            </a:fld>
            <a:endParaRPr lang="en-US" sz="1200" b="0" i="0" u="none" strike="noStrike" cap="none" dirty="0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</p:spTree>
    <p:extLst>
      <p:ext uri="{BB962C8B-B14F-4D97-AF65-F5344CB8AC3E}">
        <p14:creationId xmlns:p14="http://schemas.microsoft.com/office/powerpoint/2010/main" val="423571166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Times New Roman"/>
              <a:buNone/>
            </a:pPr>
            <a:r>
              <a:rPr lang="en-US" sz="1200" b="1" i="0" u="none" strike="noStrike" cap="none" dirty="0" smtClean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Instruction(s) to the trainer</a:t>
            </a:r>
            <a:r>
              <a:rPr lang="en-US" sz="1200" b="0" i="0" u="none" strike="noStrike" cap="none" dirty="0" smtClean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: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Char char="•"/>
              <a:tabLst/>
              <a:defRPr/>
            </a:pP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Times New Roman"/>
                <a:ea typeface="Times New Roman"/>
                <a:cs typeface="Times New Roman"/>
                <a:sym typeface="Times New Roman"/>
              </a:rPr>
              <a:t>Explain to students what features or modules of the game they will be developing in this session.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Char char="•"/>
              <a:tabLst/>
              <a:defRPr/>
            </a:pP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Times New Roman"/>
                <a:cs typeface="Times New Roman"/>
                <a:sym typeface="Times New Roman"/>
              </a:rPr>
              <a:t>Explain what features and functionalities of Unity will be used for the game development.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Tahoma"/>
              <a:buNone/>
            </a:pPr>
            <a:fld id="{00000000-1234-1234-1234-123412341234}" type="slidenum">
              <a:rPr lang="en-US" sz="1200" b="0" i="0" u="none" strike="noStrike" cap="none" smtClean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8</a:t>
            </a:fld>
            <a:endParaRPr lang="en-US" sz="1200" b="0" i="0" u="none" strike="noStrike" cap="none" dirty="0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</p:spTree>
    <p:extLst>
      <p:ext uri="{BB962C8B-B14F-4D97-AF65-F5344CB8AC3E}">
        <p14:creationId xmlns:p14="http://schemas.microsoft.com/office/powerpoint/2010/main" val="182265774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Times New Roman"/>
              <a:buNone/>
            </a:pPr>
            <a:r>
              <a:rPr lang="en-US" sz="1200" b="1" i="0" u="none" strike="noStrike" cap="none" dirty="0" smtClean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Instruction(s) to the trainer</a:t>
            </a:r>
            <a:r>
              <a:rPr lang="en-US" sz="1200" b="0" i="0" u="none" strike="noStrike" cap="none" dirty="0" smtClean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: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Char char="•"/>
              <a:tabLst/>
              <a:defRPr/>
            </a:pP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Times New Roman"/>
                <a:ea typeface="Times New Roman"/>
                <a:cs typeface="Times New Roman"/>
                <a:sym typeface="Times New Roman"/>
              </a:rPr>
              <a:t>Draw the golf table using the Cube GameObject.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Char char="•"/>
              <a:tabLst/>
              <a:defRPr/>
            </a:pP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Times New Roman"/>
                <a:ea typeface="Times New Roman"/>
                <a:cs typeface="Times New Roman"/>
                <a:sym typeface="Times New Roman"/>
              </a:rPr>
              <a:t>Explain why Cube has been used and why such approach has been taken.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Tahoma"/>
              <a:buNone/>
            </a:pPr>
            <a:fld id="{00000000-1234-1234-1234-123412341234}" type="slidenum">
              <a:rPr lang="en-US" sz="1200" b="0" i="0" u="none" strike="noStrike" cap="none" smtClean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9</a:t>
            </a:fld>
            <a:endParaRPr lang="en-US" sz="1200" b="0" i="0" u="none" strike="noStrike" cap="none" dirty="0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</p:spTree>
    <p:extLst>
      <p:ext uri="{BB962C8B-B14F-4D97-AF65-F5344CB8AC3E}">
        <p14:creationId xmlns:p14="http://schemas.microsoft.com/office/powerpoint/2010/main" val="395188057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Shape 40"/>
          <p:cNvGrpSpPr/>
          <p:nvPr userDrawn="1"/>
        </p:nvGrpSpPr>
        <p:grpSpPr>
          <a:xfrm>
            <a:off x="0" y="2362199"/>
            <a:ext cx="8991600" cy="1600197"/>
            <a:chOff x="0" y="2362197"/>
            <a:chExt cx="8991600" cy="1600199"/>
          </a:xfrm>
        </p:grpSpPr>
        <p:sp>
          <p:nvSpPr>
            <p:cNvPr id="21" name="Shape 41"/>
            <p:cNvSpPr/>
            <p:nvPr/>
          </p:nvSpPr>
          <p:spPr>
            <a:xfrm rot="-5400000">
              <a:off x="190498" y="2400298"/>
              <a:ext cx="1143001" cy="1066799"/>
            </a:xfrm>
            <a:prstGeom prst="rect">
              <a:avLst/>
            </a:prstGeom>
            <a:gradFill>
              <a:gsLst>
                <a:gs pos="0">
                  <a:schemeClr val="lt2"/>
                </a:gs>
                <a:gs pos="100000">
                  <a:schemeClr val="lt1"/>
                </a:gs>
              </a:gsLst>
              <a:lin ang="0" scaled="0"/>
            </a:gradFill>
            <a:ln>
              <a:noFill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2400" b="0" i="0" u="none" strike="noStrike" cap="none" dirty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22" name="Shape 42"/>
            <p:cNvSpPr/>
            <p:nvPr/>
          </p:nvSpPr>
          <p:spPr>
            <a:xfrm rot="10800000" flipH="1">
              <a:off x="0" y="3505197"/>
              <a:ext cx="8991600" cy="152399"/>
            </a:xfrm>
            <a:prstGeom prst="rect">
              <a:avLst/>
            </a:prstGeom>
            <a:gradFill>
              <a:gsLst>
                <a:gs pos="0">
                  <a:schemeClr val="lt2"/>
                </a:gs>
                <a:gs pos="100000">
                  <a:schemeClr val="lt1"/>
                </a:gs>
              </a:gsLst>
              <a:lin ang="0" scaled="0"/>
            </a:gradFill>
            <a:ln>
              <a:noFill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2400" b="0" i="0" u="none" strike="noStrike" cap="none" dirty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grpSp>
          <p:nvGrpSpPr>
            <p:cNvPr id="23" name="Shape 43"/>
            <p:cNvGrpSpPr/>
            <p:nvPr/>
          </p:nvGrpSpPr>
          <p:grpSpPr>
            <a:xfrm>
              <a:off x="214312" y="2666997"/>
              <a:ext cx="1157286" cy="1295400"/>
              <a:chOff x="5028462" y="3124197"/>
              <a:chExt cx="1677138" cy="1877293"/>
            </a:xfrm>
          </p:grpSpPr>
          <p:sp>
            <p:nvSpPr>
              <p:cNvPr id="24" name="Shape 44"/>
              <p:cNvSpPr/>
              <p:nvPr/>
            </p:nvSpPr>
            <p:spPr>
              <a:xfrm>
                <a:off x="5028462" y="4419439"/>
                <a:ext cx="533740" cy="582052"/>
              </a:xfrm>
              <a:prstGeom prst="rect">
                <a:avLst/>
              </a:prstGeom>
              <a:solidFill>
                <a:srgbClr val="FFF5CC"/>
              </a:solidFill>
              <a:ln w="9525" cap="flat" cmpd="sng">
                <a:solidFill>
                  <a:srgbClr val="FFCD00"/>
                </a:solidFill>
                <a:prstDash val="solid"/>
                <a:round/>
                <a:headEnd type="none" w="med" len="med"/>
                <a:tailEnd type="none" w="med" len="med"/>
              </a:ln>
              <a:effectLst>
                <a:outerShdw blurRad="39999" dist="20000" dir="5400000" rotWithShape="0">
                  <a:srgbClr val="000000">
                    <a:alpha val="37254"/>
                  </a:srgbClr>
                </a:outerShdw>
              </a:effectLst>
            </p:spPr>
            <p:txBody>
              <a:bodyPr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buNone/>
                </a:pPr>
                <a:endParaRPr sz="2400" b="0" i="0" u="none" strike="noStrike" cap="none" dirty="0">
                  <a:solidFill>
                    <a:srgbClr val="FFFFFF"/>
                  </a:solidFill>
                  <a:latin typeface="Tahoma"/>
                  <a:ea typeface="Tahoma"/>
                  <a:cs typeface="Tahoma"/>
                  <a:sym typeface="Tahoma"/>
                </a:endParaRPr>
              </a:p>
            </p:txBody>
          </p:sp>
          <p:sp>
            <p:nvSpPr>
              <p:cNvPr id="25" name="Shape 45"/>
              <p:cNvSpPr/>
              <p:nvPr/>
            </p:nvSpPr>
            <p:spPr>
              <a:xfrm>
                <a:off x="5868182" y="3124197"/>
                <a:ext cx="837419" cy="913340"/>
              </a:xfrm>
              <a:prstGeom prst="rect">
                <a:avLst/>
              </a:prstGeom>
              <a:gradFill>
                <a:gsLst>
                  <a:gs pos="0">
                    <a:schemeClr val="dk1"/>
                  </a:gs>
                  <a:gs pos="80000">
                    <a:schemeClr val="dk1"/>
                  </a:gs>
                  <a:gs pos="100000">
                    <a:schemeClr val="dk1"/>
                  </a:gs>
                </a:gsLst>
                <a:lin ang="16200000" scaled="0"/>
              </a:gradFill>
              <a:ln w="9525" cap="flat" cmpd="sng">
                <a:solidFill>
                  <a:schemeClr val="dk1"/>
                </a:solidFill>
                <a:prstDash val="solid"/>
                <a:round/>
                <a:headEnd type="none" w="med" len="med"/>
                <a:tailEnd type="none" w="med" len="med"/>
              </a:ln>
              <a:effectLst>
                <a:outerShdw blurRad="39999" dist="23000" dir="5400000" rotWithShape="0">
                  <a:srgbClr val="000000">
                    <a:alpha val="34509"/>
                  </a:srgbClr>
                </a:outerShdw>
              </a:effectLst>
            </p:spPr>
            <p:txBody>
              <a:bodyPr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buNone/>
                </a:pPr>
                <a:endParaRPr sz="2400" b="0" i="0" u="none" strike="noStrike" cap="none" dirty="0">
                  <a:solidFill>
                    <a:srgbClr val="FFFFFF"/>
                  </a:solidFill>
                  <a:latin typeface="Tahoma"/>
                  <a:ea typeface="Tahoma"/>
                  <a:cs typeface="Tahoma"/>
                  <a:sym typeface="Tahoma"/>
                </a:endParaRPr>
              </a:p>
            </p:txBody>
          </p:sp>
          <p:sp>
            <p:nvSpPr>
              <p:cNvPr id="26" name="Shape 46"/>
              <p:cNvSpPr/>
              <p:nvPr/>
            </p:nvSpPr>
            <p:spPr>
              <a:xfrm>
                <a:off x="5180301" y="3885698"/>
                <a:ext cx="763798" cy="832819"/>
              </a:xfrm>
              <a:prstGeom prst="rect">
                <a:avLst/>
              </a:prstGeom>
              <a:gradFill>
                <a:gsLst>
                  <a:gs pos="0">
                    <a:srgbClr val="FFFF74"/>
                  </a:gs>
                  <a:gs pos="35000">
                    <a:srgbClr val="FFFF9F"/>
                  </a:gs>
                  <a:gs pos="100000">
                    <a:srgbClr val="FFFFD6"/>
                  </a:gs>
                </a:gsLst>
                <a:lin ang="16200000" scaled="0"/>
              </a:gradFill>
              <a:ln w="9525" cap="flat" cmpd="sng">
                <a:solidFill>
                  <a:srgbClr val="FFCD00"/>
                </a:solidFill>
                <a:prstDash val="solid"/>
                <a:round/>
                <a:headEnd type="none" w="med" len="med"/>
                <a:tailEnd type="none" w="med" len="med"/>
              </a:ln>
              <a:effectLst>
                <a:outerShdw blurRad="39999" dist="20000" dir="5400000" rotWithShape="0">
                  <a:srgbClr val="000000">
                    <a:alpha val="37254"/>
                  </a:srgbClr>
                </a:outerShdw>
              </a:effectLst>
            </p:spPr>
            <p:txBody>
              <a:bodyPr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buNone/>
                </a:pPr>
                <a:endParaRPr sz="2400" b="0" i="0" u="none" strike="noStrike" cap="none" dirty="0">
                  <a:solidFill>
                    <a:srgbClr val="FFFFFF"/>
                  </a:solidFill>
                  <a:latin typeface="Tahoma"/>
                  <a:ea typeface="Tahoma"/>
                  <a:cs typeface="Tahoma"/>
                  <a:sym typeface="Tahoma"/>
                </a:endParaRPr>
              </a:p>
            </p:txBody>
          </p:sp>
          <p:sp>
            <p:nvSpPr>
              <p:cNvPr id="27" name="Shape 47"/>
              <p:cNvSpPr/>
              <p:nvPr/>
            </p:nvSpPr>
            <p:spPr>
              <a:xfrm>
                <a:off x="5410362" y="3427878"/>
                <a:ext cx="837419" cy="915640"/>
              </a:xfrm>
              <a:prstGeom prst="rect">
                <a:avLst/>
              </a:prstGeom>
              <a:gradFill>
                <a:gsLst>
                  <a:gs pos="0">
                    <a:srgbClr val="D7A900"/>
                  </a:gs>
                  <a:gs pos="80000">
                    <a:srgbClr val="FFDF00"/>
                  </a:gs>
                  <a:gs pos="100000">
                    <a:srgbClr val="FFE400"/>
                  </a:gs>
                </a:gsLst>
                <a:lin ang="16200000" scaled="0"/>
              </a:gradFill>
              <a:ln w="9525" cap="flat" cmpd="sng">
                <a:solidFill>
                  <a:srgbClr val="FFCD00"/>
                </a:solidFill>
                <a:prstDash val="solid"/>
                <a:round/>
                <a:headEnd type="none" w="med" len="med"/>
                <a:tailEnd type="none" w="med" len="med"/>
              </a:ln>
              <a:effectLst>
                <a:outerShdw blurRad="39999" dist="23000" dir="5400000" rotWithShape="0">
                  <a:srgbClr val="000000">
                    <a:alpha val="34509"/>
                  </a:srgbClr>
                </a:outerShdw>
              </a:effectLst>
            </p:spPr>
            <p:txBody>
              <a:bodyPr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buNone/>
                </a:pPr>
                <a:endParaRPr sz="2400" b="0" i="0" u="none" strike="noStrike" cap="none" dirty="0">
                  <a:solidFill>
                    <a:srgbClr val="FFFFFF"/>
                  </a:solidFill>
                  <a:latin typeface="Tahoma"/>
                  <a:ea typeface="Tahoma"/>
                  <a:cs typeface="Tahoma"/>
                  <a:sym typeface="Tahoma"/>
                </a:endParaRPr>
              </a:p>
            </p:txBody>
          </p:sp>
        </p:grpSp>
      </p:grpSp>
      <p:sp>
        <p:nvSpPr>
          <p:cNvPr id="4" name="Rectangle 3"/>
          <p:cNvSpPr/>
          <p:nvPr userDrawn="1"/>
        </p:nvSpPr>
        <p:spPr bwMode="auto">
          <a:xfrm>
            <a:off x="8915400" y="0"/>
            <a:ext cx="228600" cy="6858000"/>
          </a:xfrm>
          <a:prstGeom prst="rect">
            <a:avLst/>
          </a:prstGeom>
          <a:ln>
            <a:noFill/>
            <a:headEnd type="none" w="med" len="med"/>
            <a:tailEnd type="none" w="med" len="med"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400" kern="1200" dirty="0">
              <a:solidFill>
                <a:srgbClr val="000000"/>
              </a:solidFill>
            </a:endParaRPr>
          </a:p>
        </p:txBody>
      </p:sp>
      <p:grpSp>
        <p:nvGrpSpPr>
          <p:cNvPr id="5" name="Group 48"/>
          <p:cNvGrpSpPr>
            <a:grpSpLocks/>
          </p:cNvGrpSpPr>
          <p:nvPr userDrawn="1"/>
        </p:nvGrpSpPr>
        <p:grpSpPr bwMode="auto"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6" name="Rectangle 5"/>
            <p:cNvSpPr/>
            <p:nvPr userDrawn="1"/>
          </p:nvSpPr>
          <p:spPr bwMode="auto">
            <a:xfrm>
              <a:off x="0" y="3581400"/>
              <a:ext cx="9144000" cy="3276600"/>
            </a:xfrm>
            <a:prstGeom prst="rect">
              <a:avLst/>
            </a:prstGeom>
            <a:ln>
              <a:noFill/>
              <a:headEnd type="none" w="med" len="med"/>
              <a:tailEnd type="none" w="med" len="med"/>
            </a:ln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 kern="1200" dirty="0">
                <a:solidFill>
                  <a:srgbClr val="000000"/>
                </a:solidFill>
              </a:endParaRPr>
            </a:p>
          </p:txBody>
        </p:sp>
        <p:sp>
          <p:nvSpPr>
            <p:cNvPr id="7" name="Rectangle 6"/>
            <p:cNvSpPr/>
            <p:nvPr userDrawn="1"/>
          </p:nvSpPr>
          <p:spPr bwMode="auto">
            <a:xfrm>
              <a:off x="8077200" y="6400800"/>
              <a:ext cx="228600" cy="228600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 kern="1200" dirty="0">
                <a:solidFill>
                  <a:srgbClr val="000000"/>
                </a:solidFill>
              </a:endParaRPr>
            </a:p>
          </p:txBody>
        </p:sp>
        <p:sp>
          <p:nvSpPr>
            <p:cNvPr id="8" name="Rectangle 7"/>
            <p:cNvSpPr/>
            <p:nvPr userDrawn="1"/>
          </p:nvSpPr>
          <p:spPr bwMode="auto">
            <a:xfrm>
              <a:off x="8610600" y="6248400"/>
              <a:ext cx="533400" cy="609600"/>
            </a:xfrm>
            <a:prstGeom prst="rect">
              <a:avLst/>
            </a:prstGeom>
            <a:ln>
              <a:noFill/>
              <a:headEnd type="none" w="med" len="med"/>
              <a:tailEnd type="none" w="med" len="med"/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 kern="1200" dirty="0">
                <a:solidFill>
                  <a:srgbClr val="000000"/>
                </a:solidFill>
              </a:endParaRPr>
            </a:p>
          </p:txBody>
        </p:sp>
        <p:sp>
          <p:nvSpPr>
            <p:cNvPr id="9" name="Flowchart: Manual Input 8"/>
            <p:cNvSpPr/>
            <p:nvPr userDrawn="1"/>
          </p:nvSpPr>
          <p:spPr bwMode="auto">
            <a:xfrm flipV="1">
              <a:off x="8991600" y="0"/>
              <a:ext cx="152400" cy="5334000"/>
            </a:xfrm>
            <a:prstGeom prst="flowChartManualInput">
              <a:avLst/>
            </a:prstGeom>
            <a:solidFill>
              <a:schemeClr val="tx1">
                <a:lumMod val="85000"/>
                <a:lumOff val="15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 kern="1200" dirty="0">
                <a:latin typeface="Tahoma" panose="020B0604030504040204" pitchFamily="34" charset="0"/>
                <a:ea typeface="+mn-ea"/>
                <a:cs typeface="Arial" charset="0"/>
              </a:endParaRPr>
            </a:p>
          </p:txBody>
        </p:sp>
        <p:sp>
          <p:nvSpPr>
            <p:cNvPr id="10" name="Rectangle 9"/>
            <p:cNvSpPr/>
            <p:nvPr userDrawn="1"/>
          </p:nvSpPr>
          <p:spPr bwMode="auto">
            <a:xfrm>
              <a:off x="8382000" y="6096000"/>
              <a:ext cx="457200" cy="457200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 kern="1200" dirty="0">
                <a:solidFill>
                  <a:srgbClr val="000000"/>
                </a:solidFill>
              </a:endParaRPr>
            </a:p>
          </p:txBody>
        </p:sp>
        <p:sp>
          <p:nvSpPr>
            <p:cNvPr id="11" name="Rectangle 10"/>
            <p:cNvSpPr/>
            <p:nvPr userDrawn="1"/>
          </p:nvSpPr>
          <p:spPr bwMode="auto">
            <a:xfrm>
              <a:off x="8229600" y="5943600"/>
              <a:ext cx="304800" cy="304800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 kern="1200" dirty="0">
                <a:solidFill>
                  <a:srgbClr val="000000"/>
                </a:solidFill>
              </a:endParaRPr>
            </a:p>
          </p:txBody>
        </p:sp>
      </p:grpSp>
      <p:sp>
        <p:nvSpPr>
          <p:cNvPr id="4109" name="Rectangle 1037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108" name="Rectangle 1036"/>
          <p:cNvSpPr>
            <a:spLocks noGrp="1" noChangeArrowheads="1"/>
          </p:cNvSpPr>
          <p:nvPr>
            <p:ph type="ctrTitle"/>
          </p:nvPr>
        </p:nvSpPr>
        <p:spPr>
          <a:xfrm>
            <a:off x="990600" y="1828800"/>
            <a:ext cx="7772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2192574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>
  <p:cSld name="Picture with Caption"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Shape 74"/>
          <p:cNvSpPr txBox="1">
            <a:spLocks noGrp="1"/>
          </p:cNvSpPr>
          <p:nvPr>
            <p:ph type="title"/>
          </p:nvPr>
        </p:nvSpPr>
        <p:spPr>
          <a:xfrm>
            <a:off x="1792288" y="4800600"/>
            <a:ext cx="5486399" cy="566736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D8C01"/>
              </a:buClr>
              <a:buFont typeface="Tahoma"/>
              <a:buNone/>
              <a:defRPr sz="2000" b="1" i="0" u="none" strike="noStrike" cap="none">
                <a:solidFill>
                  <a:srgbClr val="AD8C0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L="0" marR="0" lvl="1" indent="0" algn="l" rtl="0">
              <a:spcBef>
                <a:spcPts val="0"/>
              </a:spcBef>
              <a:spcAft>
                <a:spcPts val="0"/>
              </a:spcAft>
              <a:buClr>
                <a:srgbClr val="AD8C01"/>
              </a:buClr>
              <a:buFont typeface="Tahoma"/>
              <a:buNone/>
              <a:defRPr sz="3600" b="0" i="0" u="none" strike="noStrike" cap="none">
                <a:solidFill>
                  <a:srgbClr val="AD8C0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L="0" marR="0" lvl="2" indent="0" algn="l" rtl="0">
              <a:spcBef>
                <a:spcPts val="0"/>
              </a:spcBef>
              <a:spcAft>
                <a:spcPts val="0"/>
              </a:spcAft>
              <a:buClr>
                <a:srgbClr val="AD8C01"/>
              </a:buClr>
              <a:buFont typeface="Tahoma"/>
              <a:buNone/>
              <a:defRPr sz="3600" b="0" i="0" u="none" strike="noStrike" cap="none">
                <a:solidFill>
                  <a:srgbClr val="AD8C0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L="0" marR="0" lvl="3" indent="0" algn="l" rtl="0">
              <a:spcBef>
                <a:spcPts val="0"/>
              </a:spcBef>
              <a:spcAft>
                <a:spcPts val="0"/>
              </a:spcAft>
              <a:buClr>
                <a:srgbClr val="AD8C01"/>
              </a:buClr>
              <a:buFont typeface="Tahoma"/>
              <a:buNone/>
              <a:defRPr sz="3600" b="0" i="0" u="none" strike="noStrike" cap="none">
                <a:solidFill>
                  <a:srgbClr val="AD8C0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L="0" marR="0" lvl="4" indent="0" algn="l" rtl="0">
              <a:spcBef>
                <a:spcPts val="0"/>
              </a:spcBef>
              <a:spcAft>
                <a:spcPts val="0"/>
              </a:spcAft>
              <a:buClr>
                <a:srgbClr val="AD8C01"/>
              </a:buClr>
              <a:buFont typeface="Tahoma"/>
              <a:buNone/>
              <a:defRPr sz="3600" b="0" i="0" u="none" strike="noStrike" cap="none">
                <a:solidFill>
                  <a:srgbClr val="AD8C0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L="457200" marR="0" lvl="5" indent="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Tahoma"/>
              <a:buNone/>
              <a:defRPr sz="4400" b="0" i="0" u="none" strike="noStrike" cap="none">
                <a:solidFill>
                  <a:schemeClr val="dk2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L="914400" marR="0" lvl="6" indent="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Tahoma"/>
              <a:buNone/>
              <a:defRPr sz="4400" b="0" i="0" u="none" strike="noStrike" cap="none">
                <a:solidFill>
                  <a:schemeClr val="dk2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L="1371600" marR="0" lvl="7" indent="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Tahoma"/>
              <a:buNone/>
              <a:defRPr sz="4400" b="0" i="0" u="none" strike="noStrike" cap="none">
                <a:solidFill>
                  <a:schemeClr val="dk2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L="1828800" marR="0" lvl="8" indent="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Tahoma"/>
              <a:buNone/>
              <a:defRPr sz="4400" b="0" i="0" u="none" strike="noStrike" cap="none">
                <a:solidFill>
                  <a:schemeClr val="dk2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endParaRPr/>
          </a:p>
        </p:txBody>
      </p:sp>
      <p:sp>
        <p:nvSpPr>
          <p:cNvPr id="75" name="Shape 75"/>
          <p:cNvSpPr>
            <a:spLocks noGrp="1"/>
          </p:cNvSpPr>
          <p:nvPr>
            <p:ph type="pic" idx="2"/>
          </p:nvPr>
        </p:nvSpPr>
        <p:spPr>
          <a:xfrm>
            <a:off x="1792288" y="612775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Font typeface="Tahoma"/>
              <a:buNone/>
              <a:defRPr sz="32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Font typeface="Tahoma"/>
              <a:buNone/>
              <a:defRPr sz="2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Font typeface="Tahoma"/>
              <a:buNone/>
              <a:defRPr sz="24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Tahoma"/>
              <a:buNone/>
              <a:defRPr sz="20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Tahoma"/>
              <a:buNone/>
              <a:defRPr sz="20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sz="20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sz="20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sz="20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sz="20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endParaRPr dirty="0"/>
          </a:p>
        </p:txBody>
      </p:sp>
      <p:sp>
        <p:nvSpPr>
          <p:cNvPr id="76" name="Shape 76"/>
          <p:cNvSpPr txBox="1">
            <a:spLocks noGrp="1"/>
          </p:cNvSpPr>
          <p:nvPr>
            <p:ph type="body" idx="1"/>
          </p:nvPr>
        </p:nvSpPr>
        <p:spPr>
          <a:xfrm>
            <a:off x="1792288" y="5367337"/>
            <a:ext cx="5486399" cy="804861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Font typeface="Tahoma"/>
              <a:buNone/>
              <a:defRPr sz="14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Font typeface="Tahoma"/>
              <a:buNone/>
              <a:defRPr sz="12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Font typeface="Tahoma"/>
              <a:buNone/>
              <a:defRPr sz="10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Font typeface="Tahoma"/>
              <a:buNone/>
              <a:defRPr sz="9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Font typeface="Tahoma"/>
              <a:buNone/>
              <a:defRPr sz="9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sz="9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sz="9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sz="9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sz="9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le and Vertical Text"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Shape 78"/>
          <p:cNvSpPr txBox="1">
            <a:spLocks noGrp="1"/>
          </p:cNvSpPr>
          <p:nvPr>
            <p:ph type="body" idx="1"/>
          </p:nvPr>
        </p:nvSpPr>
        <p:spPr>
          <a:xfrm rot="5400000">
            <a:off x="2705098" y="-38100"/>
            <a:ext cx="4648198" cy="7772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-134621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59999"/>
              <a:buFont typeface="Tahoma"/>
              <a:buChar char="◊"/>
              <a:defRPr sz="2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L="742950" marR="0" lvl="1" indent="-99059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55000"/>
              <a:buFont typeface="Tahoma"/>
              <a:buChar char="◊"/>
              <a:defRPr sz="2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L="1143000" marR="0" lvl="2" indent="-508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50000"/>
              <a:buFont typeface="Tahoma"/>
              <a:buChar char="◊"/>
              <a:defRPr sz="2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L="1600200" marR="0" lvl="3" indent="-4191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55000"/>
              <a:buFont typeface="Tahoma"/>
              <a:buChar char="◊"/>
              <a:defRPr sz="2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L="2057400" marR="0" lvl="4" indent="-508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50000"/>
              <a:buFont typeface="Tahoma"/>
              <a:buChar char="◊"/>
              <a:defRPr sz="2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L="2514600" marR="0" lvl="5" indent="-101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50000"/>
              <a:buFont typeface="Noto Sans Symbols"/>
              <a:buChar char="■"/>
              <a:defRPr sz="20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L="2971800" marR="0" lvl="6" indent="-101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50000"/>
              <a:buFont typeface="Noto Sans Symbols"/>
              <a:buChar char="■"/>
              <a:defRPr sz="20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L="3429000" marR="0" lvl="7" indent="-101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50000"/>
              <a:buFont typeface="Noto Sans Symbols"/>
              <a:buChar char="■"/>
              <a:defRPr sz="20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L="3886200" marR="0" lvl="8" indent="-101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50000"/>
              <a:buFont typeface="Noto Sans Symbols"/>
              <a:buChar char="■"/>
              <a:defRPr sz="20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>
  <p:cSld name="Vertical Title and Text"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Shape 80"/>
          <p:cNvSpPr txBox="1">
            <a:spLocks noGrp="1"/>
          </p:cNvSpPr>
          <p:nvPr>
            <p:ph type="title"/>
          </p:nvPr>
        </p:nvSpPr>
        <p:spPr>
          <a:xfrm rot="5400000">
            <a:off x="5029198" y="2209800"/>
            <a:ext cx="6096000" cy="19811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D8C01"/>
              </a:buClr>
              <a:buFont typeface="Tahoma"/>
              <a:buNone/>
              <a:defRPr sz="3600" b="0" i="0" u="none" strike="noStrike" cap="none">
                <a:solidFill>
                  <a:srgbClr val="AD8C0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L="0" marR="0" lvl="1" indent="0" algn="l" rtl="0">
              <a:spcBef>
                <a:spcPts val="0"/>
              </a:spcBef>
              <a:spcAft>
                <a:spcPts val="0"/>
              </a:spcAft>
              <a:buClr>
                <a:srgbClr val="AD8C01"/>
              </a:buClr>
              <a:buFont typeface="Tahoma"/>
              <a:buNone/>
              <a:defRPr sz="3600" b="0" i="0" u="none" strike="noStrike" cap="none">
                <a:solidFill>
                  <a:srgbClr val="AD8C0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L="0" marR="0" lvl="2" indent="0" algn="l" rtl="0">
              <a:spcBef>
                <a:spcPts val="0"/>
              </a:spcBef>
              <a:spcAft>
                <a:spcPts val="0"/>
              </a:spcAft>
              <a:buClr>
                <a:srgbClr val="AD8C01"/>
              </a:buClr>
              <a:buFont typeface="Tahoma"/>
              <a:buNone/>
              <a:defRPr sz="3600" b="0" i="0" u="none" strike="noStrike" cap="none">
                <a:solidFill>
                  <a:srgbClr val="AD8C0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L="0" marR="0" lvl="3" indent="0" algn="l" rtl="0">
              <a:spcBef>
                <a:spcPts val="0"/>
              </a:spcBef>
              <a:spcAft>
                <a:spcPts val="0"/>
              </a:spcAft>
              <a:buClr>
                <a:srgbClr val="AD8C01"/>
              </a:buClr>
              <a:buFont typeface="Tahoma"/>
              <a:buNone/>
              <a:defRPr sz="3600" b="0" i="0" u="none" strike="noStrike" cap="none">
                <a:solidFill>
                  <a:srgbClr val="AD8C0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L="0" marR="0" lvl="4" indent="0" algn="l" rtl="0">
              <a:spcBef>
                <a:spcPts val="0"/>
              </a:spcBef>
              <a:spcAft>
                <a:spcPts val="0"/>
              </a:spcAft>
              <a:buClr>
                <a:srgbClr val="AD8C01"/>
              </a:buClr>
              <a:buFont typeface="Tahoma"/>
              <a:buNone/>
              <a:defRPr sz="3600" b="0" i="0" u="none" strike="noStrike" cap="none">
                <a:solidFill>
                  <a:srgbClr val="AD8C0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L="457200" marR="0" lvl="5" indent="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Tahoma"/>
              <a:buNone/>
              <a:defRPr sz="4400" b="0" i="0" u="none" strike="noStrike" cap="none">
                <a:solidFill>
                  <a:schemeClr val="dk2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L="914400" marR="0" lvl="6" indent="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Tahoma"/>
              <a:buNone/>
              <a:defRPr sz="4400" b="0" i="0" u="none" strike="noStrike" cap="none">
                <a:solidFill>
                  <a:schemeClr val="dk2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L="1371600" marR="0" lvl="7" indent="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Tahoma"/>
              <a:buNone/>
              <a:defRPr sz="4400" b="0" i="0" u="none" strike="noStrike" cap="none">
                <a:solidFill>
                  <a:schemeClr val="dk2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L="1828800" marR="0" lvl="8" indent="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Tahoma"/>
              <a:buNone/>
              <a:defRPr sz="4400" b="0" i="0" u="none" strike="noStrike" cap="none">
                <a:solidFill>
                  <a:schemeClr val="dk2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endParaRPr/>
          </a:p>
        </p:txBody>
      </p:sp>
      <p:sp>
        <p:nvSpPr>
          <p:cNvPr id="81" name="Shape 81"/>
          <p:cNvSpPr txBox="1">
            <a:spLocks noGrp="1"/>
          </p:cNvSpPr>
          <p:nvPr>
            <p:ph type="body" idx="1"/>
          </p:nvPr>
        </p:nvSpPr>
        <p:spPr>
          <a:xfrm rot="5400000">
            <a:off x="990599" y="304800"/>
            <a:ext cx="6096000" cy="5791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-134621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59999"/>
              <a:buFont typeface="Tahoma"/>
              <a:buChar char="◊"/>
              <a:defRPr sz="2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L="742950" marR="0" lvl="1" indent="-99059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55000"/>
              <a:buFont typeface="Tahoma"/>
              <a:buChar char="◊"/>
              <a:defRPr sz="2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L="1143000" marR="0" lvl="2" indent="-508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50000"/>
              <a:buFont typeface="Tahoma"/>
              <a:buChar char="◊"/>
              <a:defRPr sz="2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L="1600200" marR="0" lvl="3" indent="-4191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55000"/>
              <a:buFont typeface="Tahoma"/>
              <a:buChar char="◊"/>
              <a:defRPr sz="2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L="2057400" marR="0" lvl="4" indent="-508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50000"/>
              <a:buFont typeface="Tahoma"/>
              <a:buChar char="◊"/>
              <a:defRPr sz="2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L="2514600" marR="0" lvl="5" indent="-101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50000"/>
              <a:buFont typeface="Noto Sans Symbols"/>
              <a:buChar char="■"/>
              <a:defRPr sz="20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L="2971800" marR="0" lvl="6" indent="-101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50000"/>
              <a:buFont typeface="Noto Sans Symbols"/>
              <a:buChar char="■"/>
              <a:defRPr sz="20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L="3429000" marR="0" lvl="7" indent="-101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50000"/>
              <a:buFont typeface="Noto Sans Symbols"/>
              <a:buChar char="■"/>
              <a:defRPr sz="20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L="3886200" marR="0" lvl="8" indent="-101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50000"/>
              <a:buFont typeface="Noto Sans Symbols"/>
              <a:buChar char="■"/>
              <a:defRPr sz="20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Shape 83"/>
          <p:cNvSpPr txBox="1">
            <a:spLocks noGrp="1"/>
          </p:cNvSpPr>
          <p:nvPr>
            <p:ph type="title"/>
          </p:nvPr>
        </p:nvSpPr>
        <p:spPr>
          <a:xfrm>
            <a:off x="1274762" y="152400"/>
            <a:ext cx="7793035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D8C01"/>
              </a:buClr>
              <a:buFont typeface="Tahoma"/>
              <a:buNone/>
              <a:defRPr sz="3600" b="0" i="0" u="none" strike="noStrike" cap="none">
                <a:solidFill>
                  <a:srgbClr val="AD8C0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L="0" marR="0" lvl="1" indent="0" algn="l" rtl="0">
              <a:spcBef>
                <a:spcPts val="0"/>
              </a:spcBef>
              <a:spcAft>
                <a:spcPts val="0"/>
              </a:spcAft>
              <a:buClr>
                <a:srgbClr val="AD8C01"/>
              </a:buClr>
              <a:buFont typeface="Tahoma"/>
              <a:buNone/>
              <a:defRPr sz="3600" b="0" i="0" u="none" strike="noStrike" cap="none">
                <a:solidFill>
                  <a:srgbClr val="AD8C0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L="0" marR="0" lvl="2" indent="0" algn="l" rtl="0">
              <a:spcBef>
                <a:spcPts val="0"/>
              </a:spcBef>
              <a:spcAft>
                <a:spcPts val="0"/>
              </a:spcAft>
              <a:buClr>
                <a:srgbClr val="AD8C01"/>
              </a:buClr>
              <a:buFont typeface="Tahoma"/>
              <a:buNone/>
              <a:defRPr sz="3600" b="0" i="0" u="none" strike="noStrike" cap="none">
                <a:solidFill>
                  <a:srgbClr val="AD8C0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L="0" marR="0" lvl="3" indent="0" algn="l" rtl="0">
              <a:spcBef>
                <a:spcPts val="0"/>
              </a:spcBef>
              <a:spcAft>
                <a:spcPts val="0"/>
              </a:spcAft>
              <a:buClr>
                <a:srgbClr val="AD8C01"/>
              </a:buClr>
              <a:buFont typeface="Tahoma"/>
              <a:buNone/>
              <a:defRPr sz="3600" b="0" i="0" u="none" strike="noStrike" cap="none">
                <a:solidFill>
                  <a:srgbClr val="AD8C0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L="0" marR="0" lvl="4" indent="0" algn="l" rtl="0">
              <a:spcBef>
                <a:spcPts val="0"/>
              </a:spcBef>
              <a:spcAft>
                <a:spcPts val="0"/>
              </a:spcAft>
              <a:buClr>
                <a:srgbClr val="AD8C01"/>
              </a:buClr>
              <a:buFont typeface="Tahoma"/>
              <a:buNone/>
              <a:defRPr sz="3600" b="0" i="0" u="none" strike="noStrike" cap="none">
                <a:solidFill>
                  <a:srgbClr val="AD8C0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L="457200" marR="0" lvl="5" indent="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Tahoma"/>
              <a:buNone/>
              <a:defRPr sz="4400" b="0" i="0" u="none" strike="noStrike" cap="none">
                <a:solidFill>
                  <a:schemeClr val="dk2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L="914400" marR="0" lvl="6" indent="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Tahoma"/>
              <a:buNone/>
              <a:defRPr sz="4400" b="0" i="0" u="none" strike="noStrike" cap="none">
                <a:solidFill>
                  <a:schemeClr val="dk2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L="1371600" marR="0" lvl="7" indent="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Tahoma"/>
              <a:buNone/>
              <a:defRPr sz="4400" b="0" i="0" u="none" strike="noStrike" cap="none">
                <a:solidFill>
                  <a:schemeClr val="dk2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L="1828800" marR="0" lvl="8" indent="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Tahoma"/>
              <a:buNone/>
              <a:defRPr sz="4400" b="0" i="0" u="none" strike="noStrike" cap="none">
                <a:solidFill>
                  <a:schemeClr val="dk2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endParaRPr/>
          </a:p>
        </p:txBody>
      </p:sp>
      <p:sp>
        <p:nvSpPr>
          <p:cNvPr id="84" name="Shape 84"/>
          <p:cNvSpPr txBox="1">
            <a:spLocks noGrp="1"/>
          </p:cNvSpPr>
          <p:nvPr>
            <p:ph type="body" idx="1"/>
          </p:nvPr>
        </p:nvSpPr>
        <p:spPr>
          <a:xfrm>
            <a:off x="1143000" y="1600200"/>
            <a:ext cx="3809998" cy="464819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-134621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59999"/>
              <a:buFont typeface="Tahoma"/>
              <a:buChar char="◊"/>
              <a:defRPr sz="2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L="742950" marR="0" lvl="1" indent="-99059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55000"/>
              <a:buFont typeface="Tahoma"/>
              <a:buChar char="◊"/>
              <a:defRPr sz="2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L="1143000" marR="0" lvl="2" indent="-508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50000"/>
              <a:buFont typeface="Tahoma"/>
              <a:buChar char="◊"/>
              <a:defRPr sz="2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L="1600200" marR="0" lvl="3" indent="-4191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55000"/>
              <a:buFont typeface="Tahoma"/>
              <a:buChar char="◊"/>
              <a:defRPr sz="2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L="2057400" marR="0" lvl="4" indent="-508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50000"/>
              <a:buFont typeface="Tahoma"/>
              <a:buChar char="◊"/>
              <a:defRPr sz="2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L="2514600" marR="0" lvl="5" indent="-101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50000"/>
              <a:buFont typeface="Noto Sans Symbols"/>
              <a:buChar char="■"/>
              <a:defRPr sz="20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L="2971800" marR="0" lvl="6" indent="-101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50000"/>
              <a:buFont typeface="Noto Sans Symbols"/>
              <a:buChar char="■"/>
              <a:defRPr sz="20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L="3429000" marR="0" lvl="7" indent="-101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50000"/>
              <a:buFont typeface="Noto Sans Symbols"/>
              <a:buChar char="■"/>
              <a:defRPr sz="20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L="3886200" marR="0" lvl="8" indent="-101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50000"/>
              <a:buFont typeface="Noto Sans Symbols"/>
              <a:buChar char="■"/>
              <a:defRPr sz="20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endParaRPr/>
          </a:p>
        </p:txBody>
      </p:sp>
      <p:sp>
        <p:nvSpPr>
          <p:cNvPr id="85" name="Shape 85"/>
          <p:cNvSpPr txBox="1">
            <a:spLocks noGrp="1"/>
          </p:cNvSpPr>
          <p:nvPr>
            <p:ph type="body" idx="2"/>
          </p:nvPr>
        </p:nvSpPr>
        <p:spPr>
          <a:xfrm>
            <a:off x="5105400" y="1600200"/>
            <a:ext cx="3809998" cy="464819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-134621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59999"/>
              <a:buFont typeface="Tahoma"/>
              <a:buChar char="◊"/>
              <a:defRPr sz="2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L="742950" marR="0" lvl="1" indent="-99059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55000"/>
              <a:buFont typeface="Tahoma"/>
              <a:buChar char="◊"/>
              <a:defRPr sz="2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L="1143000" marR="0" lvl="2" indent="-508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50000"/>
              <a:buFont typeface="Tahoma"/>
              <a:buChar char="◊"/>
              <a:defRPr sz="2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L="1600200" marR="0" lvl="3" indent="-4191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55000"/>
              <a:buFont typeface="Tahoma"/>
              <a:buChar char="◊"/>
              <a:defRPr sz="2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L="2057400" marR="0" lvl="4" indent="-508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50000"/>
              <a:buFont typeface="Tahoma"/>
              <a:buChar char="◊"/>
              <a:defRPr sz="2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L="2514600" marR="0" lvl="5" indent="-101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50000"/>
              <a:buFont typeface="Noto Sans Symbols"/>
              <a:buChar char="■"/>
              <a:defRPr sz="20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L="2971800" marR="0" lvl="6" indent="-101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50000"/>
              <a:buFont typeface="Noto Sans Symbols"/>
              <a:buChar char="■"/>
              <a:defRPr sz="20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L="3429000" marR="0" lvl="7" indent="-101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50000"/>
              <a:buFont typeface="Noto Sans Symbols"/>
              <a:buChar char="■"/>
              <a:defRPr sz="20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L="3886200" marR="0" lvl="8" indent="-101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50000"/>
              <a:buFont typeface="Noto Sans Symbols"/>
              <a:buChar char="■"/>
              <a:defRPr sz="20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Title, Text, and 2 Content"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Shape 87"/>
          <p:cNvSpPr txBox="1">
            <a:spLocks noGrp="1"/>
          </p:cNvSpPr>
          <p:nvPr>
            <p:ph type="title"/>
          </p:nvPr>
        </p:nvSpPr>
        <p:spPr>
          <a:xfrm>
            <a:off x="1274762" y="152400"/>
            <a:ext cx="7793035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D8C01"/>
              </a:buClr>
              <a:buFont typeface="Tahoma"/>
              <a:buNone/>
              <a:defRPr sz="3600" b="0" i="0" u="none" strike="noStrike" cap="none">
                <a:solidFill>
                  <a:srgbClr val="AD8C0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L="0" marR="0" lvl="1" indent="0" algn="l" rtl="0">
              <a:spcBef>
                <a:spcPts val="0"/>
              </a:spcBef>
              <a:spcAft>
                <a:spcPts val="0"/>
              </a:spcAft>
              <a:buClr>
                <a:srgbClr val="AD8C01"/>
              </a:buClr>
              <a:buFont typeface="Tahoma"/>
              <a:buNone/>
              <a:defRPr sz="3600" b="0" i="0" u="none" strike="noStrike" cap="none">
                <a:solidFill>
                  <a:srgbClr val="AD8C0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L="0" marR="0" lvl="2" indent="0" algn="l" rtl="0">
              <a:spcBef>
                <a:spcPts val="0"/>
              </a:spcBef>
              <a:spcAft>
                <a:spcPts val="0"/>
              </a:spcAft>
              <a:buClr>
                <a:srgbClr val="AD8C01"/>
              </a:buClr>
              <a:buFont typeface="Tahoma"/>
              <a:buNone/>
              <a:defRPr sz="3600" b="0" i="0" u="none" strike="noStrike" cap="none">
                <a:solidFill>
                  <a:srgbClr val="AD8C0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L="0" marR="0" lvl="3" indent="0" algn="l" rtl="0">
              <a:spcBef>
                <a:spcPts val="0"/>
              </a:spcBef>
              <a:spcAft>
                <a:spcPts val="0"/>
              </a:spcAft>
              <a:buClr>
                <a:srgbClr val="AD8C01"/>
              </a:buClr>
              <a:buFont typeface="Tahoma"/>
              <a:buNone/>
              <a:defRPr sz="3600" b="0" i="0" u="none" strike="noStrike" cap="none">
                <a:solidFill>
                  <a:srgbClr val="AD8C0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L="0" marR="0" lvl="4" indent="0" algn="l" rtl="0">
              <a:spcBef>
                <a:spcPts val="0"/>
              </a:spcBef>
              <a:spcAft>
                <a:spcPts val="0"/>
              </a:spcAft>
              <a:buClr>
                <a:srgbClr val="AD8C01"/>
              </a:buClr>
              <a:buFont typeface="Tahoma"/>
              <a:buNone/>
              <a:defRPr sz="3600" b="0" i="0" u="none" strike="noStrike" cap="none">
                <a:solidFill>
                  <a:srgbClr val="AD8C0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L="457200" marR="0" lvl="5" indent="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Tahoma"/>
              <a:buNone/>
              <a:defRPr sz="4400" b="0" i="0" u="none" strike="noStrike" cap="none">
                <a:solidFill>
                  <a:schemeClr val="dk2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L="914400" marR="0" lvl="6" indent="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Tahoma"/>
              <a:buNone/>
              <a:defRPr sz="4400" b="0" i="0" u="none" strike="noStrike" cap="none">
                <a:solidFill>
                  <a:schemeClr val="dk2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L="1371600" marR="0" lvl="7" indent="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Tahoma"/>
              <a:buNone/>
              <a:defRPr sz="4400" b="0" i="0" u="none" strike="noStrike" cap="none">
                <a:solidFill>
                  <a:schemeClr val="dk2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L="1828800" marR="0" lvl="8" indent="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Tahoma"/>
              <a:buNone/>
              <a:defRPr sz="4400" b="0" i="0" u="none" strike="noStrike" cap="none">
                <a:solidFill>
                  <a:schemeClr val="dk2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endParaRPr/>
          </a:p>
        </p:txBody>
      </p:sp>
      <p:sp>
        <p:nvSpPr>
          <p:cNvPr id="88" name="Shape 88"/>
          <p:cNvSpPr txBox="1">
            <a:spLocks noGrp="1"/>
          </p:cNvSpPr>
          <p:nvPr>
            <p:ph type="body" idx="1"/>
          </p:nvPr>
        </p:nvSpPr>
        <p:spPr>
          <a:xfrm>
            <a:off x="1143000" y="1600200"/>
            <a:ext cx="3809998" cy="464819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-134621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59999"/>
              <a:buFont typeface="Tahoma"/>
              <a:buChar char="◊"/>
              <a:defRPr sz="2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L="742950" marR="0" lvl="1" indent="-99059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55000"/>
              <a:buFont typeface="Tahoma"/>
              <a:buChar char="◊"/>
              <a:defRPr sz="2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L="1143000" marR="0" lvl="2" indent="-508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50000"/>
              <a:buFont typeface="Tahoma"/>
              <a:buChar char="◊"/>
              <a:defRPr sz="2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L="1600200" marR="0" lvl="3" indent="-4191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55000"/>
              <a:buFont typeface="Tahoma"/>
              <a:buChar char="◊"/>
              <a:defRPr sz="2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L="2057400" marR="0" lvl="4" indent="-508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50000"/>
              <a:buFont typeface="Tahoma"/>
              <a:buChar char="◊"/>
              <a:defRPr sz="2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L="2514600" marR="0" lvl="5" indent="-101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50000"/>
              <a:buFont typeface="Noto Sans Symbols"/>
              <a:buChar char="■"/>
              <a:defRPr sz="20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L="2971800" marR="0" lvl="6" indent="-101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50000"/>
              <a:buFont typeface="Noto Sans Symbols"/>
              <a:buChar char="■"/>
              <a:defRPr sz="20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L="3429000" marR="0" lvl="7" indent="-101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50000"/>
              <a:buFont typeface="Noto Sans Symbols"/>
              <a:buChar char="■"/>
              <a:defRPr sz="20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L="3886200" marR="0" lvl="8" indent="-101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50000"/>
              <a:buFont typeface="Noto Sans Symbols"/>
              <a:buChar char="■"/>
              <a:defRPr sz="20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endParaRPr/>
          </a:p>
        </p:txBody>
      </p:sp>
      <p:sp>
        <p:nvSpPr>
          <p:cNvPr id="89" name="Shape 89"/>
          <p:cNvSpPr txBox="1">
            <a:spLocks noGrp="1"/>
          </p:cNvSpPr>
          <p:nvPr>
            <p:ph type="body" idx="2"/>
          </p:nvPr>
        </p:nvSpPr>
        <p:spPr>
          <a:xfrm>
            <a:off x="5105400" y="1600200"/>
            <a:ext cx="3809998" cy="22479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-134621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59999"/>
              <a:buFont typeface="Tahoma"/>
              <a:buChar char="◊"/>
              <a:defRPr sz="2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L="742950" marR="0" lvl="1" indent="-99059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55000"/>
              <a:buFont typeface="Tahoma"/>
              <a:buChar char="◊"/>
              <a:defRPr sz="2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L="1143000" marR="0" lvl="2" indent="-508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50000"/>
              <a:buFont typeface="Tahoma"/>
              <a:buChar char="◊"/>
              <a:defRPr sz="2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L="1600200" marR="0" lvl="3" indent="-4191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55000"/>
              <a:buFont typeface="Tahoma"/>
              <a:buChar char="◊"/>
              <a:defRPr sz="2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L="2057400" marR="0" lvl="4" indent="-508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50000"/>
              <a:buFont typeface="Tahoma"/>
              <a:buChar char="◊"/>
              <a:defRPr sz="2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L="2514600" marR="0" lvl="5" indent="-101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50000"/>
              <a:buFont typeface="Noto Sans Symbols"/>
              <a:buChar char="■"/>
              <a:defRPr sz="20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L="2971800" marR="0" lvl="6" indent="-101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50000"/>
              <a:buFont typeface="Noto Sans Symbols"/>
              <a:buChar char="■"/>
              <a:defRPr sz="20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L="3429000" marR="0" lvl="7" indent="-101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50000"/>
              <a:buFont typeface="Noto Sans Symbols"/>
              <a:buChar char="■"/>
              <a:defRPr sz="20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L="3886200" marR="0" lvl="8" indent="-101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50000"/>
              <a:buFont typeface="Noto Sans Symbols"/>
              <a:buChar char="■"/>
              <a:defRPr sz="20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endParaRPr/>
          </a:p>
        </p:txBody>
      </p:sp>
      <p:sp>
        <p:nvSpPr>
          <p:cNvPr id="90" name="Shape 90"/>
          <p:cNvSpPr txBox="1">
            <a:spLocks noGrp="1"/>
          </p:cNvSpPr>
          <p:nvPr>
            <p:ph type="body" idx="3"/>
          </p:nvPr>
        </p:nvSpPr>
        <p:spPr>
          <a:xfrm>
            <a:off x="5105400" y="4000500"/>
            <a:ext cx="3809998" cy="22479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-134621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59999"/>
              <a:buFont typeface="Tahoma"/>
              <a:buChar char="◊"/>
              <a:defRPr sz="2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L="742950" marR="0" lvl="1" indent="-99059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55000"/>
              <a:buFont typeface="Tahoma"/>
              <a:buChar char="◊"/>
              <a:defRPr sz="2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L="1143000" marR="0" lvl="2" indent="-508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50000"/>
              <a:buFont typeface="Tahoma"/>
              <a:buChar char="◊"/>
              <a:defRPr sz="2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L="1600200" marR="0" lvl="3" indent="-4191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55000"/>
              <a:buFont typeface="Tahoma"/>
              <a:buChar char="◊"/>
              <a:defRPr sz="2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L="2057400" marR="0" lvl="4" indent="-508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50000"/>
              <a:buFont typeface="Tahoma"/>
              <a:buChar char="◊"/>
              <a:defRPr sz="2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L="2514600" marR="0" lvl="5" indent="-101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50000"/>
              <a:buFont typeface="Noto Sans Symbols"/>
              <a:buChar char="■"/>
              <a:defRPr sz="20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L="2971800" marR="0" lvl="6" indent="-101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50000"/>
              <a:buFont typeface="Noto Sans Symbols"/>
              <a:buChar char="■"/>
              <a:defRPr sz="20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L="3429000" marR="0" lvl="7" indent="-101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50000"/>
              <a:buFont typeface="Noto Sans Symbols"/>
              <a:buChar char="■"/>
              <a:defRPr sz="20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L="3886200" marR="0" lvl="8" indent="-101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50000"/>
              <a:buFont typeface="Noto Sans Symbols"/>
              <a:buChar char="■"/>
              <a:defRPr sz="20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 bwMode="auto">
          <a:xfrm>
            <a:off x="8915400" y="0"/>
            <a:ext cx="228600" cy="6858000"/>
          </a:xfrm>
          <a:prstGeom prst="rect">
            <a:avLst/>
          </a:prstGeom>
          <a:ln>
            <a:noFill/>
            <a:headEnd type="none" w="med" len="med"/>
            <a:tailEnd type="none" w="med" len="med"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400" kern="1200">
              <a:solidFill>
                <a:srgbClr val="000000"/>
              </a:solidFill>
            </a:endParaRPr>
          </a:p>
        </p:txBody>
      </p:sp>
      <p:grpSp>
        <p:nvGrpSpPr>
          <p:cNvPr id="5" name="Group 48"/>
          <p:cNvGrpSpPr>
            <a:grpSpLocks/>
          </p:cNvGrpSpPr>
          <p:nvPr userDrawn="1"/>
        </p:nvGrpSpPr>
        <p:grpSpPr bwMode="auto"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6" name="Rectangle 5"/>
            <p:cNvSpPr/>
            <p:nvPr userDrawn="1"/>
          </p:nvSpPr>
          <p:spPr bwMode="auto">
            <a:xfrm>
              <a:off x="0" y="3581400"/>
              <a:ext cx="9144000" cy="3276600"/>
            </a:xfrm>
            <a:prstGeom prst="rect">
              <a:avLst/>
            </a:prstGeom>
            <a:ln>
              <a:noFill/>
              <a:headEnd type="none" w="med" len="med"/>
              <a:tailEnd type="none" w="med" len="med"/>
            </a:ln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 kern="1200">
                <a:solidFill>
                  <a:srgbClr val="000000"/>
                </a:solidFill>
              </a:endParaRPr>
            </a:p>
          </p:txBody>
        </p:sp>
        <p:sp>
          <p:nvSpPr>
            <p:cNvPr id="7" name="Rectangle 6"/>
            <p:cNvSpPr/>
            <p:nvPr userDrawn="1"/>
          </p:nvSpPr>
          <p:spPr bwMode="auto">
            <a:xfrm>
              <a:off x="8077200" y="6400800"/>
              <a:ext cx="228600" cy="228600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 kern="1200">
                <a:solidFill>
                  <a:srgbClr val="000000"/>
                </a:solidFill>
              </a:endParaRPr>
            </a:p>
          </p:txBody>
        </p:sp>
        <p:sp>
          <p:nvSpPr>
            <p:cNvPr id="8" name="Rectangle 7"/>
            <p:cNvSpPr/>
            <p:nvPr userDrawn="1"/>
          </p:nvSpPr>
          <p:spPr bwMode="auto">
            <a:xfrm>
              <a:off x="8610600" y="6248400"/>
              <a:ext cx="533400" cy="609600"/>
            </a:xfrm>
            <a:prstGeom prst="rect">
              <a:avLst/>
            </a:prstGeom>
            <a:ln>
              <a:noFill/>
              <a:headEnd type="none" w="med" len="med"/>
              <a:tailEnd type="none" w="med" len="med"/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 kern="1200">
                <a:solidFill>
                  <a:srgbClr val="000000"/>
                </a:solidFill>
              </a:endParaRPr>
            </a:p>
          </p:txBody>
        </p:sp>
        <p:sp>
          <p:nvSpPr>
            <p:cNvPr id="9" name="Flowchart: Manual Input 8"/>
            <p:cNvSpPr/>
            <p:nvPr userDrawn="1"/>
          </p:nvSpPr>
          <p:spPr bwMode="auto">
            <a:xfrm flipV="1">
              <a:off x="8991600" y="0"/>
              <a:ext cx="152400" cy="5334000"/>
            </a:xfrm>
            <a:prstGeom prst="flowChartManualInput">
              <a:avLst/>
            </a:prstGeom>
            <a:solidFill>
              <a:schemeClr val="tx1">
                <a:lumMod val="85000"/>
                <a:lumOff val="15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 kern="1200">
                <a:latin typeface="Tahoma" panose="020B0604030504040204" pitchFamily="34" charset="0"/>
                <a:ea typeface="+mn-ea"/>
                <a:cs typeface="Arial" charset="0"/>
              </a:endParaRPr>
            </a:p>
          </p:txBody>
        </p:sp>
        <p:sp>
          <p:nvSpPr>
            <p:cNvPr id="10" name="Rectangle 9"/>
            <p:cNvSpPr/>
            <p:nvPr userDrawn="1"/>
          </p:nvSpPr>
          <p:spPr bwMode="auto">
            <a:xfrm>
              <a:off x="8382000" y="6096000"/>
              <a:ext cx="457200" cy="457200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 kern="1200">
                <a:solidFill>
                  <a:srgbClr val="000000"/>
                </a:solidFill>
              </a:endParaRPr>
            </a:p>
          </p:txBody>
        </p:sp>
        <p:sp>
          <p:nvSpPr>
            <p:cNvPr id="11" name="Rectangle 10"/>
            <p:cNvSpPr/>
            <p:nvPr userDrawn="1"/>
          </p:nvSpPr>
          <p:spPr bwMode="auto">
            <a:xfrm>
              <a:off x="8229600" y="5943600"/>
              <a:ext cx="304800" cy="304800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 kern="1200">
                <a:solidFill>
                  <a:srgbClr val="000000"/>
                </a:solidFill>
              </a:endParaRPr>
            </a:p>
          </p:txBody>
        </p:sp>
      </p:grpSp>
      <p:grpSp>
        <p:nvGrpSpPr>
          <p:cNvPr id="12" name="Group 49"/>
          <p:cNvGrpSpPr>
            <a:grpSpLocks/>
          </p:cNvGrpSpPr>
          <p:nvPr userDrawn="1"/>
        </p:nvGrpSpPr>
        <p:grpSpPr bwMode="auto">
          <a:xfrm>
            <a:off x="0" y="2362200"/>
            <a:ext cx="8991600" cy="1600200"/>
            <a:chOff x="0" y="2362198"/>
            <a:chExt cx="8991600" cy="1600202"/>
          </a:xfrm>
        </p:grpSpPr>
        <p:sp>
          <p:nvSpPr>
            <p:cNvPr id="13" name="Rectangle 26"/>
            <p:cNvSpPr>
              <a:spLocks noChangeArrowheads="1"/>
            </p:cNvSpPr>
            <p:nvPr userDrawn="1"/>
          </p:nvSpPr>
          <p:spPr bwMode="auto">
            <a:xfrm rot="-5400000">
              <a:off x="190499" y="2400299"/>
              <a:ext cx="1143001" cy="106680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/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ahoma" pitchFamily="34" charset="0"/>
                  <a:cs typeface="Arial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itchFamily="34" charset="0"/>
                  <a:cs typeface="Arial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itchFamily="34" charset="0"/>
                  <a:cs typeface="Arial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itchFamily="34" charset="0"/>
                  <a:cs typeface="Arial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  <a:cs typeface="Arial" charset="0"/>
                </a:defRPr>
              </a:lvl9pPr>
            </a:lstStyle>
            <a:p>
              <a:pPr algn="ctr"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altLang="en-US" kern="1200" smtClean="0">
                <a:solidFill>
                  <a:srgbClr val="000000"/>
                </a:solidFill>
                <a:ea typeface="+mn-ea"/>
              </a:endParaRPr>
            </a:p>
          </p:txBody>
        </p:sp>
        <p:sp>
          <p:nvSpPr>
            <p:cNvPr id="14" name="Rectangle 1035"/>
            <p:cNvSpPr>
              <a:spLocks noChangeArrowheads="1"/>
            </p:cNvSpPr>
            <p:nvPr userDrawn="1"/>
          </p:nvSpPr>
          <p:spPr bwMode="auto">
            <a:xfrm flipV="1">
              <a:off x="0" y="3505199"/>
              <a:ext cx="8991600" cy="15240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/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ahoma" pitchFamily="34" charset="0"/>
                  <a:cs typeface="Arial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itchFamily="34" charset="0"/>
                  <a:cs typeface="Arial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itchFamily="34" charset="0"/>
                  <a:cs typeface="Arial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itchFamily="34" charset="0"/>
                  <a:cs typeface="Arial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  <a:cs typeface="Arial" charset="0"/>
                </a:defRPr>
              </a:lvl9pPr>
            </a:lstStyle>
            <a:p>
              <a:pPr algn="ctr"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altLang="en-US" kern="1200" smtClean="0">
                <a:solidFill>
                  <a:srgbClr val="000000"/>
                </a:solidFill>
                <a:ea typeface="+mn-ea"/>
              </a:endParaRPr>
            </a:p>
          </p:txBody>
        </p:sp>
        <p:grpSp>
          <p:nvGrpSpPr>
            <p:cNvPr id="15" name="Group 47"/>
            <p:cNvGrpSpPr>
              <a:grpSpLocks/>
            </p:cNvGrpSpPr>
            <p:nvPr userDrawn="1"/>
          </p:nvGrpSpPr>
          <p:grpSpPr bwMode="auto">
            <a:xfrm>
              <a:off x="214311" y="2666995"/>
              <a:ext cx="1157286" cy="1295400"/>
              <a:chOff x="5028459" y="3124193"/>
              <a:chExt cx="1677138" cy="1877293"/>
            </a:xfrm>
          </p:grpSpPr>
          <p:sp>
            <p:nvSpPr>
              <p:cNvPr id="16" name="Rectangle 15"/>
              <p:cNvSpPr/>
              <p:nvPr userDrawn="1"/>
            </p:nvSpPr>
            <p:spPr bwMode="auto">
              <a:xfrm>
                <a:off x="5028462" y="4419440"/>
                <a:ext cx="533740" cy="582053"/>
              </a:xfrm>
              <a:prstGeom prst="rect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>
                <a:headEnd type="none" w="med" len="med"/>
                <a:tailEnd type="none" w="med" len="med"/>
              </a:ln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wrap="none"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 kern="120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</a:endParaRPr>
              </a:p>
            </p:txBody>
          </p:sp>
          <p:sp>
            <p:nvSpPr>
              <p:cNvPr id="17" name="Rectangle 16"/>
              <p:cNvSpPr/>
              <p:nvPr userDrawn="1"/>
            </p:nvSpPr>
            <p:spPr bwMode="auto">
              <a:xfrm>
                <a:off x="5868182" y="3124197"/>
                <a:ext cx="837420" cy="913342"/>
              </a:xfrm>
              <a:prstGeom prst="rect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1">
                <a:schemeClr val="dk1"/>
              </a:lnRef>
              <a:fillRef idx="3">
                <a:schemeClr val="dk1"/>
              </a:fillRef>
              <a:effectRef idx="2">
                <a:schemeClr val="dk1"/>
              </a:effectRef>
              <a:fontRef idx="minor">
                <a:schemeClr val="lt1"/>
              </a:fontRef>
            </p:style>
            <p:txBody>
              <a:bodyPr wrap="none"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 kern="120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</a:endParaRPr>
              </a:p>
            </p:txBody>
          </p:sp>
          <p:sp>
            <p:nvSpPr>
              <p:cNvPr id="18" name="Rectangle 17"/>
              <p:cNvSpPr/>
              <p:nvPr userDrawn="1"/>
            </p:nvSpPr>
            <p:spPr bwMode="auto">
              <a:xfrm>
                <a:off x="5180302" y="3885699"/>
                <a:ext cx="763800" cy="832820"/>
              </a:xfrm>
              <a:prstGeom prst="rect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wrap="none"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 kern="120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</a:endParaRPr>
              </a:p>
            </p:txBody>
          </p:sp>
          <p:sp>
            <p:nvSpPr>
              <p:cNvPr id="19" name="Rectangle 18"/>
              <p:cNvSpPr/>
              <p:nvPr userDrawn="1"/>
            </p:nvSpPr>
            <p:spPr bwMode="auto">
              <a:xfrm>
                <a:off x="5410362" y="3427878"/>
                <a:ext cx="837420" cy="915642"/>
              </a:xfrm>
              <a:prstGeom prst="rect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wrap="none"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 kern="120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</a:endParaRPr>
              </a:p>
            </p:txBody>
          </p:sp>
        </p:grpSp>
      </p:grpSp>
      <p:sp>
        <p:nvSpPr>
          <p:cNvPr id="4109" name="Rectangle 1037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108" name="Rectangle 1036"/>
          <p:cNvSpPr>
            <a:spLocks noGrp="1" noChangeArrowheads="1"/>
          </p:cNvSpPr>
          <p:nvPr>
            <p:ph type="ctrTitle"/>
          </p:nvPr>
        </p:nvSpPr>
        <p:spPr>
          <a:xfrm>
            <a:off x="990600" y="1828800"/>
            <a:ext cx="7772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99959953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2pPr>
              <a:buFont typeface="Wingdings" pitchFamily="2" charset="2"/>
              <a:buChar char="§"/>
              <a:defRPr/>
            </a:lvl2pPr>
            <a:lvl3pPr>
              <a:buFont typeface="Arial" pitchFamily="34" charset="0"/>
              <a:buChar char="•"/>
              <a:defRPr/>
            </a:lvl3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538098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98614576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3000" y="1600200"/>
            <a:ext cx="3810000" cy="4648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05400" y="1600200"/>
            <a:ext cx="3810000" cy="4648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189877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22297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Shape 32"/>
          <p:cNvSpPr/>
          <p:nvPr userDrawn="1"/>
        </p:nvSpPr>
        <p:spPr>
          <a:xfrm>
            <a:off x="8915400" y="0"/>
            <a:ext cx="228600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2400" b="0" i="0" u="none" strike="noStrike" cap="none" dirty="0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grpSp>
        <p:nvGrpSpPr>
          <p:cNvPr id="33" name="Shape 33"/>
          <p:cNvGrpSpPr/>
          <p:nvPr userDrawn="1"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34" name="Shape 34"/>
            <p:cNvSpPr/>
            <p:nvPr/>
          </p:nvSpPr>
          <p:spPr>
            <a:xfrm>
              <a:off x="0" y="3581400"/>
              <a:ext cx="9144000" cy="32766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>
              <a:outerShdw blurRad="39999" dist="20000" dir="5400000" rotWithShape="0">
                <a:srgbClr val="000000">
                  <a:alpha val="37254"/>
                </a:srgbClr>
              </a:outerShdw>
            </a:effectLst>
          </p:spPr>
          <p:txBody>
            <a:bodyPr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2400" b="0" i="0" u="none" strike="noStrike" cap="none" dirty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35" name="Shape 35"/>
            <p:cNvSpPr/>
            <p:nvPr/>
          </p:nvSpPr>
          <p:spPr>
            <a:xfrm>
              <a:off x="8077200" y="6400800"/>
              <a:ext cx="228600" cy="228600"/>
            </a:xfrm>
            <a:prstGeom prst="rect">
              <a:avLst/>
            </a:prstGeom>
            <a:gradFill>
              <a:gsLst>
                <a:gs pos="0">
                  <a:srgbClr val="FFFF74"/>
                </a:gs>
                <a:gs pos="35000">
                  <a:srgbClr val="FFFF9F"/>
                </a:gs>
                <a:gs pos="100000">
                  <a:srgbClr val="FFFFD6"/>
                </a:gs>
              </a:gsLst>
              <a:lin ang="16200000" scaled="0"/>
            </a:gradFill>
            <a:ln w="9525" cap="flat" cmpd="sng">
              <a:solidFill>
                <a:srgbClr val="FFCD00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39999" dist="20000" dir="5400000" rotWithShape="0">
                <a:srgbClr val="000000">
                  <a:alpha val="37254"/>
                </a:srgbClr>
              </a:outerShdw>
            </a:effectLst>
          </p:spPr>
          <p:txBody>
            <a:bodyPr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2400" b="0" i="0" u="none" strike="noStrike" cap="none" dirty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36" name="Shape 36"/>
            <p:cNvSpPr/>
            <p:nvPr/>
          </p:nvSpPr>
          <p:spPr>
            <a:xfrm>
              <a:off x="8610600" y="6248400"/>
              <a:ext cx="533399" cy="609599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2400" b="0" i="0" u="none" strike="noStrike" cap="none" dirty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37" name="Shape 37"/>
            <p:cNvSpPr/>
            <p:nvPr/>
          </p:nvSpPr>
          <p:spPr>
            <a:xfrm rot="10800000" flipH="1">
              <a:off x="8991600" y="0"/>
              <a:ext cx="152399" cy="5334000"/>
            </a:xfrm>
            <a:prstGeom prst="flowChartManualInput">
              <a:avLst/>
            </a:prstGeom>
            <a:solidFill>
              <a:srgbClr val="262626"/>
            </a:solidFill>
            <a:ln>
              <a:noFill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2400" b="0" i="0" u="none" strike="noStrike" cap="none" dirty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38" name="Shape 38"/>
            <p:cNvSpPr/>
            <p:nvPr/>
          </p:nvSpPr>
          <p:spPr>
            <a:xfrm>
              <a:off x="8382000" y="6096000"/>
              <a:ext cx="457200" cy="457200"/>
            </a:xfrm>
            <a:prstGeom prst="rect">
              <a:avLst/>
            </a:prstGeom>
            <a:gradFill>
              <a:gsLst>
                <a:gs pos="0">
                  <a:srgbClr val="FFFF74"/>
                </a:gs>
                <a:gs pos="35000">
                  <a:srgbClr val="FFFF9F"/>
                </a:gs>
                <a:gs pos="100000">
                  <a:srgbClr val="FFFFD6"/>
                </a:gs>
              </a:gsLst>
              <a:lin ang="16200000" scaled="0"/>
            </a:gradFill>
            <a:ln w="9525" cap="flat" cmpd="sng">
              <a:solidFill>
                <a:srgbClr val="FFCD00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39999" dist="20000" dir="5400000" rotWithShape="0">
                <a:srgbClr val="000000">
                  <a:alpha val="37254"/>
                </a:srgbClr>
              </a:outerShdw>
            </a:effectLst>
          </p:spPr>
          <p:txBody>
            <a:bodyPr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2400" b="0" i="0" u="none" strike="noStrike" cap="none" dirty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39" name="Shape 39"/>
            <p:cNvSpPr/>
            <p:nvPr/>
          </p:nvSpPr>
          <p:spPr>
            <a:xfrm>
              <a:off x="8229600" y="5943600"/>
              <a:ext cx="304798" cy="304798"/>
            </a:xfrm>
            <a:prstGeom prst="rect">
              <a:avLst/>
            </a:prstGeom>
            <a:gradFill>
              <a:gsLst>
                <a:gs pos="0">
                  <a:srgbClr val="FFFF74"/>
                </a:gs>
                <a:gs pos="35000">
                  <a:srgbClr val="FFFF9F"/>
                </a:gs>
                <a:gs pos="100000">
                  <a:srgbClr val="FFFFD6"/>
                </a:gs>
              </a:gsLst>
              <a:lin ang="16200000" scaled="0"/>
            </a:gradFill>
            <a:ln w="9525" cap="flat" cmpd="sng">
              <a:solidFill>
                <a:srgbClr val="FFCD00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39999" dist="20000" dir="5400000" rotWithShape="0">
                <a:srgbClr val="000000">
                  <a:alpha val="37254"/>
                </a:srgbClr>
              </a:outerShdw>
            </a:effectLst>
          </p:spPr>
          <p:txBody>
            <a:bodyPr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2400" b="0" i="0" u="none" strike="noStrike" cap="none" dirty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</p:grpSp>
      <p:grpSp>
        <p:nvGrpSpPr>
          <p:cNvPr id="40" name="Shape 40"/>
          <p:cNvGrpSpPr/>
          <p:nvPr userDrawn="1"/>
        </p:nvGrpSpPr>
        <p:grpSpPr>
          <a:xfrm>
            <a:off x="0" y="2362199"/>
            <a:ext cx="8991600" cy="1600197"/>
            <a:chOff x="0" y="2362197"/>
            <a:chExt cx="8991600" cy="1600199"/>
          </a:xfrm>
        </p:grpSpPr>
        <p:sp>
          <p:nvSpPr>
            <p:cNvPr id="41" name="Shape 41"/>
            <p:cNvSpPr/>
            <p:nvPr/>
          </p:nvSpPr>
          <p:spPr>
            <a:xfrm rot="-5400000">
              <a:off x="190498" y="2400298"/>
              <a:ext cx="1143001" cy="1066799"/>
            </a:xfrm>
            <a:prstGeom prst="rect">
              <a:avLst/>
            </a:prstGeom>
            <a:gradFill>
              <a:gsLst>
                <a:gs pos="0">
                  <a:schemeClr val="lt2"/>
                </a:gs>
                <a:gs pos="100000">
                  <a:schemeClr val="lt1"/>
                </a:gs>
              </a:gsLst>
              <a:lin ang="0" scaled="0"/>
            </a:gradFill>
            <a:ln>
              <a:noFill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2400" b="0" i="0" u="none" strike="noStrike" cap="none" dirty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42" name="Shape 42"/>
            <p:cNvSpPr/>
            <p:nvPr/>
          </p:nvSpPr>
          <p:spPr>
            <a:xfrm rot="10800000" flipH="1">
              <a:off x="0" y="3505197"/>
              <a:ext cx="8991600" cy="152399"/>
            </a:xfrm>
            <a:prstGeom prst="rect">
              <a:avLst/>
            </a:prstGeom>
            <a:gradFill>
              <a:gsLst>
                <a:gs pos="0">
                  <a:schemeClr val="lt2"/>
                </a:gs>
                <a:gs pos="100000">
                  <a:schemeClr val="lt1"/>
                </a:gs>
              </a:gsLst>
              <a:lin ang="0" scaled="0"/>
            </a:gradFill>
            <a:ln>
              <a:noFill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2400" b="0" i="0" u="none" strike="noStrike" cap="none" dirty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grpSp>
          <p:nvGrpSpPr>
            <p:cNvPr id="43" name="Shape 43"/>
            <p:cNvGrpSpPr/>
            <p:nvPr/>
          </p:nvGrpSpPr>
          <p:grpSpPr>
            <a:xfrm>
              <a:off x="214312" y="2666997"/>
              <a:ext cx="1157286" cy="1295400"/>
              <a:chOff x="5028462" y="3124197"/>
              <a:chExt cx="1677138" cy="1877293"/>
            </a:xfrm>
          </p:grpSpPr>
          <p:sp>
            <p:nvSpPr>
              <p:cNvPr id="44" name="Shape 44"/>
              <p:cNvSpPr/>
              <p:nvPr/>
            </p:nvSpPr>
            <p:spPr>
              <a:xfrm>
                <a:off x="5028462" y="4419439"/>
                <a:ext cx="533740" cy="582052"/>
              </a:xfrm>
              <a:prstGeom prst="rect">
                <a:avLst/>
              </a:prstGeom>
              <a:solidFill>
                <a:srgbClr val="FFF5CC"/>
              </a:solidFill>
              <a:ln w="9525" cap="flat" cmpd="sng">
                <a:solidFill>
                  <a:srgbClr val="FFCD00"/>
                </a:solidFill>
                <a:prstDash val="solid"/>
                <a:round/>
                <a:headEnd type="none" w="med" len="med"/>
                <a:tailEnd type="none" w="med" len="med"/>
              </a:ln>
              <a:effectLst>
                <a:outerShdw blurRad="39999" dist="20000" dir="5400000" rotWithShape="0">
                  <a:srgbClr val="000000">
                    <a:alpha val="37254"/>
                  </a:srgbClr>
                </a:outerShdw>
              </a:effectLst>
            </p:spPr>
            <p:txBody>
              <a:bodyPr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buNone/>
                </a:pPr>
                <a:endParaRPr sz="2400" b="0" i="0" u="none" strike="noStrike" cap="none" dirty="0">
                  <a:solidFill>
                    <a:srgbClr val="FFFFFF"/>
                  </a:solidFill>
                  <a:latin typeface="Tahoma"/>
                  <a:ea typeface="Tahoma"/>
                  <a:cs typeface="Tahoma"/>
                  <a:sym typeface="Tahoma"/>
                </a:endParaRPr>
              </a:p>
            </p:txBody>
          </p:sp>
          <p:sp>
            <p:nvSpPr>
              <p:cNvPr id="45" name="Shape 45"/>
              <p:cNvSpPr/>
              <p:nvPr/>
            </p:nvSpPr>
            <p:spPr>
              <a:xfrm>
                <a:off x="5868182" y="3124197"/>
                <a:ext cx="837419" cy="913340"/>
              </a:xfrm>
              <a:prstGeom prst="rect">
                <a:avLst/>
              </a:prstGeom>
              <a:gradFill>
                <a:gsLst>
                  <a:gs pos="0">
                    <a:schemeClr val="dk1"/>
                  </a:gs>
                  <a:gs pos="80000">
                    <a:schemeClr val="dk1"/>
                  </a:gs>
                  <a:gs pos="100000">
                    <a:schemeClr val="dk1"/>
                  </a:gs>
                </a:gsLst>
                <a:lin ang="16200000" scaled="0"/>
              </a:gradFill>
              <a:ln w="9525" cap="flat" cmpd="sng">
                <a:solidFill>
                  <a:schemeClr val="dk1"/>
                </a:solidFill>
                <a:prstDash val="solid"/>
                <a:round/>
                <a:headEnd type="none" w="med" len="med"/>
                <a:tailEnd type="none" w="med" len="med"/>
              </a:ln>
              <a:effectLst>
                <a:outerShdw blurRad="39999" dist="23000" dir="5400000" rotWithShape="0">
                  <a:srgbClr val="000000">
                    <a:alpha val="34509"/>
                  </a:srgbClr>
                </a:outerShdw>
              </a:effectLst>
            </p:spPr>
            <p:txBody>
              <a:bodyPr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buNone/>
                </a:pPr>
                <a:endParaRPr sz="2400" b="0" i="0" u="none" strike="noStrike" cap="none" dirty="0">
                  <a:solidFill>
                    <a:srgbClr val="FFFFFF"/>
                  </a:solidFill>
                  <a:latin typeface="Tahoma"/>
                  <a:ea typeface="Tahoma"/>
                  <a:cs typeface="Tahoma"/>
                  <a:sym typeface="Tahoma"/>
                </a:endParaRPr>
              </a:p>
            </p:txBody>
          </p:sp>
          <p:sp>
            <p:nvSpPr>
              <p:cNvPr id="46" name="Shape 46"/>
              <p:cNvSpPr/>
              <p:nvPr/>
            </p:nvSpPr>
            <p:spPr>
              <a:xfrm>
                <a:off x="5180301" y="3885698"/>
                <a:ext cx="763798" cy="832819"/>
              </a:xfrm>
              <a:prstGeom prst="rect">
                <a:avLst/>
              </a:prstGeom>
              <a:gradFill>
                <a:gsLst>
                  <a:gs pos="0">
                    <a:srgbClr val="FFFF74"/>
                  </a:gs>
                  <a:gs pos="35000">
                    <a:srgbClr val="FFFF9F"/>
                  </a:gs>
                  <a:gs pos="100000">
                    <a:srgbClr val="FFFFD6"/>
                  </a:gs>
                </a:gsLst>
                <a:lin ang="16200000" scaled="0"/>
              </a:gradFill>
              <a:ln w="9525" cap="flat" cmpd="sng">
                <a:solidFill>
                  <a:srgbClr val="FFCD00"/>
                </a:solidFill>
                <a:prstDash val="solid"/>
                <a:round/>
                <a:headEnd type="none" w="med" len="med"/>
                <a:tailEnd type="none" w="med" len="med"/>
              </a:ln>
              <a:effectLst>
                <a:outerShdw blurRad="39999" dist="20000" dir="5400000" rotWithShape="0">
                  <a:srgbClr val="000000">
                    <a:alpha val="37254"/>
                  </a:srgbClr>
                </a:outerShdw>
              </a:effectLst>
            </p:spPr>
            <p:txBody>
              <a:bodyPr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buNone/>
                </a:pPr>
                <a:endParaRPr sz="2400" b="0" i="0" u="none" strike="noStrike" cap="none" dirty="0">
                  <a:solidFill>
                    <a:srgbClr val="FFFFFF"/>
                  </a:solidFill>
                  <a:latin typeface="Tahoma"/>
                  <a:ea typeface="Tahoma"/>
                  <a:cs typeface="Tahoma"/>
                  <a:sym typeface="Tahoma"/>
                </a:endParaRPr>
              </a:p>
            </p:txBody>
          </p:sp>
          <p:sp>
            <p:nvSpPr>
              <p:cNvPr id="47" name="Shape 47"/>
              <p:cNvSpPr/>
              <p:nvPr/>
            </p:nvSpPr>
            <p:spPr>
              <a:xfrm>
                <a:off x="5410362" y="3427878"/>
                <a:ext cx="837419" cy="915640"/>
              </a:xfrm>
              <a:prstGeom prst="rect">
                <a:avLst/>
              </a:prstGeom>
              <a:gradFill>
                <a:gsLst>
                  <a:gs pos="0">
                    <a:srgbClr val="D7A900"/>
                  </a:gs>
                  <a:gs pos="80000">
                    <a:srgbClr val="FFDF00"/>
                  </a:gs>
                  <a:gs pos="100000">
                    <a:srgbClr val="FFE400"/>
                  </a:gs>
                </a:gsLst>
                <a:lin ang="16200000" scaled="0"/>
              </a:gradFill>
              <a:ln w="9525" cap="flat" cmpd="sng">
                <a:solidFill>
                  <a:srgbClr val="FFCD00"/>
                </a:solidFill>
                <a:prstDash val="solid"/>
                <a:round/>
                <a:headEnd type="none" w="med" len="med"/>
                <a:tailEnd type="none" w="med" len="med"/>
              </a:ln>
              <a:effectLst>
                <a:outerShdw blurRad="39999" dist="23000" dir="5400000" rotWithShape="0">
                  <a:srgbClr val="000000">
                    <a:alpha val="34509"/>
                  </a:srgbClr>
                </a:outerShdw>
              </a:effectLst>
            </p:spPr>
            <p:txBody>
              <a:bodyPr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buNone/>
                </a:pPr>
                <a:endParaRPr sz="2400" b="0" i="0" u="none" strike="noStrike" cap="none" dirty="0">
                  <a:solidFill>
                    <a:srgbClr val="FFFFFF"/>
                  </a:solidFill>
                  <a:latin typeface="Tahoma"/>
                  <a:ea typeface="Tahoma"/>
                  <a:cs typeface="Tahoma"/>
                  <a:sym typeface="Tahoma"/>
                </a:endParaRPr>
              </a:p>
            </p:txBody>
          </p:sp>
        </p:grpSp>
      </p:grpSp>
      <p:sp>
        <p:nvSpPr>
          <p:cNvPr id="48" name="Shape 48"/>
          <p:cNvSpPr txBox="1">
            <a:spLocks noGrp="1"/>
          </p:cNvSpPr>
          <p:nvPr>
            <p:ph type="subTitle" idx="1"/>
          </p:nvPr>
        </p:nvSpPr>
        <p:spPr>
          <a:xfrm>
            <a:off x="1371600" y="3886200"/>
            <a:ext cx="6400799" cy="1752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ctr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Font typeface="Noto Sans Symbols"/>
              <a:buNone/>
              <a:defRPr sz="2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L="742950" marR="0" lvl="1" indent="-99059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55000"/>
              <a:buFont typeface="Tahoma"/>
              <a:buChar char="◊"/>
              <a:defRPr sz="2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L="1143000" marR="0" lvl="2" indent="-508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50000"/>
              <a:buFont typeface="Tahoma"/>
              <a:buChar char="◊"/>
              <a:defRPr sz="2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L="1600200" marR="0" lvl="3" indent="-4191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55000"/>
              <a:buFont typeface="Tahoma"/>
              <a:buChar char="◊"/>
              <a:defRPr sz="2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L="2057400" marR="0" lvl="4" indent="-508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50000"/>
              <a:buFont typeface="Tahoma"/>
              <a:buChar char="◊"/>
              <a:defRPr sz="2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L="2514600" marR="0" lvl="5" indent="-101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50000"/>
              <a:buFont typeface="Noto Sans Symbols"/>
              <a:buChar char="■"/>
              <a:defRPr sz="20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L="2971800" marR="0" lvl="6" indent="-101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50000"/>
              <a:buFont typeface="Noto Sans Symbols"/>
              <a:buChar char="■"/>
              <a:defRPr sz="20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L="3429000" marR="0" lvl="7" indent="-101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50000"/>
              <a:buFont typeface="Noto Sans Symbols"/>
              <a:buChar char="■"/>
              <a:defRPr sz="20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L="3886200" marR="0" lvl="8" indent="-101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50000"/>
              <a:buFont typeface="Noto Sans Symbols"/>
              <a:buChar char="■"/>
              <a:defRPr sz="20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endParaRPr/>
          </a:p>
        </p:txBody>
      </p:sp>
      <p:sp>
        <p:nvSpPr>
          <p:cNvPr id="49" name="Shape 49"/>
          <p:cNvSpPr txBox="1">
            <a:spLocks noGrp="1"/>
          </p:cNvSpPr>
          <p:nvPr>
            <p:ph type="ctrTitle"/>
          </p:nvPr>
        </p:nvSpPr>
        <p:spPr>
          <a:xfrm>
            <a:off x="990600" y="1828800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D8C01"/>
              </a:buClr>
              <a:buFont typeface="Tahoma"/>
              <a:buNone/>
              <a:defRPr sz="3600" b="0" i="0" u="none" strike="noStrike" cap="none">
                <a:solidFill>
                  <a:srgbClr val="AD8C0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L="0" marR="0" lvl="1" indent="0" algn="l" rtl="0">
              <a:spcBef>
                <a:spcPts val="0"/>
              </a:spcBef>
              <a:spcAft>
                <a:spcPts val="0"/>
              </a:spcAft>
              <a:buClr>
                <a:srgbClr val="AD8C01"/>
              </a:buClr>
              <a:buFont typeface="Tahoma"/>
              <a:buNone/>
              <a:defRPr sz="3600" b="0" i="0" u="none" strike="noStrike" cap="none">
                <a:solidFill>
                  <a:srgbClr val="AD8C0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L="0" marR="0" lvl="2" indent="0" algn="l" rtl="0">
              <a:spcBef>
                <a:spcPts val="0"/>
              </a:spcBef>
              <a:spcAft>
                <a:spcPts val="0"/>
              </a:spcAft>
              <a:buClr>
                <a:srgbClr val="AD8C01"/>
              </a:buClr>
              <a:buFont typeface="Tahoma"/>
              <a:buNone/>
              <a:defRPr sz="3600" b="0" i="0" u="none" strike="noStrike" cap="none">
                <a:solidFill>
                  <a:srgbClr val="AD8C0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L="0" marR="0" lvl="3" indent="0" algn="l" rtl="0">
              <a:spcBef>
                <a:spcPts val="0"/>
              </a:spcBef>
              <a:spcAft>
                <a:spcPts val="0"/>
              </a:spcAft>
              <a:buClr>
                <a:srgbClr val="AD8C01"/>
              </a:buClr>
              <a:buFont typeface="Tahoma"/>
              <a:buNone/>
              <a:defRPr sz="3600" b="0" i="0" u="none" strike="noStrike" cap="none">
                <a:solidFill>
                  <a:srgbClr val="AD8C0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L="0" marR="0" lvl="4" indent="0" algn="l" rtl="0">
              <a:spcBef>
                <a:spcPts val="0"/>
              </a:spcBef>
              <a:spcAft>
                <a:spcPts val="0"/>
              </a:spcAft>
              <a:buClr>
                <a:srgbClr val="AD8C01"/>
              </a:buClr>
              <a:buFont typeface="Tahoma"/>
              <a:buNone/>
              <a:defRPr sz="3600" b="0" i="0" u="none" strike="noStrike" cap="none">
                <a:solidFill>
                  <a:srgbClr val="AD8C0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L="457200" marR="0" lvl="5" indent="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Tahoma"/>
              <a:buNone/>
              <a:defRPr sz="4400" b="0" i="0" u="none" strike="noStrike" cap="none">
                <a:solidFill>
                  <a:schemeClr val="dk2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L="914400" marR="0" lvl="6" indent="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Tahoma"/>
              <a:buNone/>
              <a:defRPr sz="4400" b="0" i="0" u="none" strike="noStrike" cap="none">
                <a:solidFill>
                  <a:schemeClr val="dk2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L="1371600" marR="0" lvl="7" indent="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Tahoma"/>
              <a:buNone/>
              <a:defRPr sz="4400" b="0" i="0" u="none" strike="noStrike" cap="none">
                <a:solidFill>
                  <a:schemeClr val="dk2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L="1828800" marR="0" lvl="8" indent="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Tahoma"/>
              <a:buNone/>
              <a:defRPr sz="4400" b="0" i="0" u="none" strike="noStrike" cap="none">
                <a:solidFill>
                  <a:schemeClr val="dk2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208757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3692037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92139554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49783469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802846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86600" y="152400"/>
            <a:ext cx="1981200" cy="6096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3000" y="152400"/>
            <a:ext cx="5791200" cy="60960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685883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74763" y="152400"/>
            <a:ext cx="7793037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1143000" y="1600200"/>
            <a:ext cx="3810000" cy="4648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05400" y="1600200"/>
            <a:ext cx="3810000" cy="4648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905109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74763" y="152400"/>
            <a:ext cx="7793037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1143000" y="1600200"/>
            <a:ext cx="3810000" cy="4648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5105400" y="1600200"/>
            <a:ext cx="3810000" cy="22479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5105400" y="4000500"/>
            <a:ext cx="3810000" cy="22479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789859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Content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Shape 52"/>
          <p:cNvSpPr txBox="1">
            <a:spLocks noGrp="1"/>
          </p:cNvSpPr>
          <p:nvPr>
            <p:ph type="body" idx="1"/>
          </p:nvPr>
        </p:nvSpPr>
        <p:spPr>
          <a:xfrm>
            <a:off x="1143000" y="1524000"/>
            <a:ext cx="7772400" cy="464819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-134621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59999"/>
              <a:buFont typeface="Tahoma"/>
              <a:buChar char="◊"/>
              <a:defRPr sz="2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L="742950" marR="0" lvl="1" indent="-99059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55000"/>
              <a:buFont typeface="Noto Sans Symbols"/>
              <a:buChar char="▪"/>
              <a:defRPr sz="2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L="1143000" marR="0" lvl="2" indent="-508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500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L="1600200" marR="0" lvl="3" indent="-4191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55000"/>
              <a:buFont typeface="Tahoma"/>
              <a:buChar char="◊"/>
              <a:defRPr sz="2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L="2057400" marR="0" lvl="4" indent="-508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50000"/>
              <a:buFont typeface="Tahoma"/>
              <a:buChar char="◊"/>
              <a:defRPr sz="2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L="2514600" marR="0" lvl="5" indent="-101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50000"/>
              <a:buFont typeface="Noto Sans Symbols"/>
              <a:buChar char="■"/>
              <a:defRPr sz="20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L="2971800" marR="0" lvl="6" indent="-101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50000"/>
              <a:buFont typeface="Noto Sans Symbols"/>
              <a:buChar char="■"/>
              <a:defRPr sz="20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L="3429000" marR="0" lvl="7" indent="-101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50000"/>
              <a:buFont typeface="Noto Sans Symbols"/>
              <a:buChar char="■"/>
              <a:defRPr sz="20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L="3886200" marR="0" lvl="8" indent="-101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50000"/>
              <a:buFont typeface="Noto Sans Symbols"/>
              <a:buChar char="■"/>
              <a:defRPr sz="20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endParaRPr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  <p:hf sldNum="0" hd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ntent with Caption"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Shape 55"/>
          <p:cNvSpPr txBox="1">
            <a:spLocks noGrp="1"/>
          </p:cNvSpPr>
          <p:nvPr>
            <p:ph type="body" idx="1"/>
          </p:nvPr>
        </p:nvSpPr>
        <p:spPr>
          <a:xfrm>
            <a:off x="3575050" y="273050"/>
            <a:ext cx="5111750" cy="5853111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-106679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60000"/>
              <a:buFont typeface="Tahoma"/>
              <a:buChar char="◊"/>
              <a:defRPr sz="32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L="742950" marR="0" lvl="1" indent="-99059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55000"/>
              <a:buFont typeface="Tahoma"/>
              <a:buChar char="◊"/>
              <a:defRPr sz="2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L="1143000" marR="0" lvl="2" indent="-762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50000"/>
              <a:buFont typeface="Tahoma"/>
              <a:buChar char="◊"/>
              <a:defRPr sz="24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L="1600200" marR="0" lvl="3" indent="-9525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55000"/>
              <a:buFont typeface="Tahoma"/>
              <a:buChar char="◊"/>
              <a:defRPr sz="20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L="2057400" marR="0" lvl="4" indent="-101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50000"/>
              <a:buFont typeface="Tahoma"/>
              <a:buChar char="◊"/>
              <a:defRPr sz="20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L="2514600" marR="0" lvl="5" indent="-101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50000"/>
              <a:buFont typeface="Noto Sans Symbols"/>
              <a:buChar char="■"/>
              <a:defRPr sz="20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L="2971800" marR="0" lvl="6" indent="-101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50000"/>
              <a:buFont typeface="Noto Sans Symbols"/>
              <a:buChar char="■"/>
              <a:defRPr sz="20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L="3429000" marR="0" lvl="7" indent="-101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50000"/>
              <a:buFont typeface="Noto Sans Symbols"/>
              <a:buChar char="■"/>
              <a:defRPr sz="20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L="3886200" marR="0" lvl="8" indent="-101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50000"/>
              <a:buFont typeface="Noto Sans Symbols"/>
              <a:buChar char="■"/>
              <a:defRPr sz="20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endParaRPr dirty="0"/>
          </a:p>
        </p:txBody>
      </p:sp>
      <p:sp>
        <p:nvSpPr>
          <p:cNvPr id="56" name="Shape 56"/>
          <p:cNvSpPr txBox="1">
            <a:spLocks noGrp="1"/>
          </p:cNvSpPr>
          <p:nvPr>
            <p:ph type="body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Font typeface="Tahoma"/>
              <a:buNone/>
              <a:defRPr sz="14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Font typeface="Tahoma"/>
              <a:buNone/>
              <a:defRPr sz="12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Font typeface="Tahoma"/>
              <a:buNone/>
              <a:defRPr sz="10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Font typeface="Tahoma"/>
              <a:buNone/>
              <a:defRPr sz="9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Font typeface="Tahoma"/>
              <a:buNone/>
              <a:defRPr sz="9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sz="9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sz="9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sz="9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sz="9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endParaRPr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Section Header"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Shape 58"/>
          <p:cNvSpPr txBox="1">
            <a:spLocks noGrp="1"/>
          </p:cNvSpPr>
          <p:nvPr>
            <p:ph type="title"/>
          </p:nvPr>
        </p:nvSpPr>
        <p:spPr>
          <a:xfrm>
            <a:off x="722312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D8C01"/>
              </a:buClr>
              <a:buFont typeface="Tahoma"/>
              <a:buNone/>
              <a:defRPr sz="4000" b="1" i="0" u="none" strike="noStrike" cap="none">
                <a:solidFill>
                  <a:srgbClr val="AD8C0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L="0" marR="0" lvl="1" indent="0" algn="l" rtl="0">
              <a:spcBef>
                <a:spcPts val="0"/>
              </a:spcBef>
              <a:spcAft>
                <a:spcPts val="0"/>
              </a:spcAft>
              <a:buClr>
                <a:srgbClr val="AD8C01"/>
              </a:buClr>
              <a:buFont typeface="Tahoma"/>
              <a:buNone/>
              <a:defRPr sz="3600" b="0" i="0" u="none" strike="noStrike" cap="none">
                <a:solidFill>
                  <a:srgbClr val="AD8C0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L="0" marR="0" lvl="2" indent="0" algn="l" rtl="0">
              <a:spcBef>
                <a:spcPts val="0"/>
              </a:spcBef>
              <a:spcAft>
                <a:spcPts val="0"/>
              </a:spcAft>
              <a:buClr>
                <a:srgbClr val="AD8C01"/>
              </a:buClr>
              <a:buFont typeface="Tahoma"/>
              <a:buNone/>
              <a:defRPr sz="3600" b="0" i="0" u="none" strike="noStrike" cap="none">
                <a:solidFill>
                  <a:srgbClr val="AD8C0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L="0" marR="0" lvl="3" indent="0" algn="l" rtl="0">
              <a:spcBef>
                <a:spcPts val="0"/>
              </a:spcBef>
              <a:spcAft>
                <a:spcPts val="0"/>
              </a:spcAft>
              <a:buClr>
                <a:srgbClr val="AD8C01"/>
              </a:buClr>
              <a:buFont typeface="Tahoma"/>
              <a:buNone/>
              <a:defRPr sz="3600" b="0" i="0" u="none" strike="noStrike" cap="none">
                <a:solidFill>
                  <a:srgbClr val="AD8C0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L="0" marR="0" lvl="4" indent="0" algn="l" rtl="0">
              <a:spcBef>
                <a:spcPts val="0"/>
              </a:spcBef>
              <a:spcAft>
                <a:spcPts val="0"/>
              </a:spcAft>
              <a:buClr>
                <a:srgbClr val="AD8C01"/>
              </a:buClr>
              <a:buFont typeface="Tahoma"/>
              <a:buNone/>
              <a:defRPr sz="3600" b="0" i="0" u="none" strike="noStrike" cap="none">
                <a:solidFill>
                  <a:srgbClr val="AD8C0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L="457200" marR="0" lvl="5" indent="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Tahoma"/>
              <a:buNone/>
              <a:defRPr sz="4400" b="0" i="0" u="none" strike="noStrike" cap="none">
                <a:solidFill>
                  <a:schemeClr val="dk2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L="914400" marR="0" lvl="6" indent="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Tahoma"/>
              <a:buNone/>
              <a:defRPr sz="4400" b="0" i="0" u="none" strike="noStrike" cap="none">
                <a:solidFill>
                  <a:schemeClr val="dk2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L="1371600" marR="0" lvl="7" indent="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Tahoma"/>
              <a:buNone/>
              <a:defRPr sz="4400" b="0" i="0" u="none" strike="noStrike" cap="none">
                <a:solidFill>
                  <a:schemeClr val="dk2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L="1828800" marR="0" lvl="8" indent="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Tahoma"/>
              <a:buNone/>
              <a:defRPr sz="4400" b="0" i="0" u="none" strike="noStrike" cap="none">
                <a:solidFill>
                  <a:schemeClr val="dk2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endParaRPr/>
          </a:p>
        </p:txBody>
      </p:sp>
      <p:sp>
        <p:nvSpPr>
          <p:cNvPr id="59" name="Shape 59"/>
          <p:cNvSpPr txBox="1">
            <a:spLocks noGrp="1"/>
          </p:cNvSpPr>
          <p:nvPr>
            <p:ph type="body" idx="1"/>
          </p:nvPr>
        </p:nvSpPr>
        <p:spPr>
          <a:xfrm>
            <a:off x="722312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Tahoma"/>
              <a:buNone/>
              <a:defRPr sz="20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Font typeface="Tahoma"/>
              <a:buNone/>
              <a:defRPr sz="1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Font typeface="Tahoma"/>
              <a:buNone/>
              <a:defRPr sz="16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Font typeface="Tahoma"/>
              <a:buNone/>
              <a:defRPr sz="14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Font typeface="Tahoma"/>
              <a:buNone/>
              <a:defRPr sz="14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sz="14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sz="14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sz="14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sz="14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Shape 61"/>
          <p:cNvSpPr txBox="1">
            <a:spLocks noGrp="1"/>
          </p:cNvSpPr>
          <p:nvPr>
            <p:ph type="title"/>
          </p:nvPr>
        </p:nvSpPr>
        <p:spPr>
          <a:xfrm>
            <a:off x="1274762" y="152400"/>
            <a:ext cx="7793035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D8C01"/>
              </a:buClr>
              <a:buFont typeface="Tahoma"/>
              <a:buNone/>
              <a:defRPr sz="3600" b="0" i="0" u="none" strike="noStrike" cap="none">
                <a:solidFill>
                  <a:srgbClr val="AD8C0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L="0" marR="0" lvl="1" indent="0" algn="l" rtl="0">
              <a:spcBef>
                <a:spcPts val="0"/>
              </a:spcBef>
              <a:spcAft>
                <a:spcPts val="0"/>
              </a:spcAft>
              <a:buClr>
                <a:srgbClr val="AD8C01"/>
              </a:buClr>
              <a:buFont typeface="Tahoma"/>
              <a:buNone/>
              <a:defRPr sz="3600" b="0" i="0" u="none" strike="noStrike" cap="none">
                <a:solidFill>
                  <a:srgbClr val="AD8C0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L="0" marR="0" lvl="2" indent="0" algn="l" rtl="0">
              <a:spcBef>
                <a:spcPts val="0"/>
              </a:spcBef>
              <a:spcAft>
                <a:spcPts val="0"/>
              </a:spcAft>
              <a:buClr>
                <a:srgbClr val="AD8C01"/>
              </a:buClr>
              <a:buFont typeface="Tahoma"/>
              <a:buNone/>
              <a:defRPr sz="3600" b="0" i="0" u="none" strike="noStrike" cap="none">
                <a:solidFill>
                  <a:srgbClr val="AD8C0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L="0" marR="0" lvl="3" indent="0" algn="l" rtl="0">
              <a:spcBef>
                <a:spcPts val="0"/>
              </a:spcBef>
              <a:spcAft>
                <a:spcPts val="0"/>
              </a:spcAft>
              <a:buClr>
                <a:srgbClr val="AD8C01"/>
              </a:buClr>
              <a:buFont typeface="Tahoma"/>
              <a:buNone/>
              <a:defRPr sz="3600" b="0" i="0" u="none" strike="noStrike" cap="none">
                <a:solidFill>
                  <a:srgbClr val="AD8C0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L="0" marR="0" lvl="4" indent="0" algn="l" rtl="0">
              <a:spcBef>
                <a:spcPts val="0"/>
              </a:spcBef>
              <a:spcAft>
                <a:spcPts val="0"/>
              </a:spcAft>
              <a:buClr>
                <a:srgbClr val="AD8C01"/>
              </a:buClr>
              <a:buFont typeface="Tahoma"/>
              <a:buNone/>
              <a:defRPr sz="3600" b="0" i="0" u="none" strike="noStrike" cap="none">
                <a:solidFill>
                  <a:srgbClr val="AD8C0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L="457200" marR="0" lvl="5" indent="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Tahoma"/>
              <a:buNone/>
              <a:defRPr sz="4400" b="0" i="0" u="none" strike="noStrike" cap="none">
                <a:solidFill>
                  <a:schemeClr val="dk2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L="914400" marR="0" lvl="6" indent="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Tahoma"/>
              <a:buNone/>
              <a:defRPr sz="4400" b="0" i="0" u="none" strike="noStrike" cap="none">
                <a:solidFill>
                  <a:schemeClr val="dk2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L="1371600" marR="0" lvl="7" indent="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Tahoma"/>
              <a:buNone/>
              <a:defRPr sz="4400" b="0" i="0" u="none" strike="noStrike" cap="none">
                <a:solidFill>
                  <a:schemeClr val="dk2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L="1828800" marR="0" lvl="8" indent="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Tahoma"/>
              <a:buNone/>
              <a:defRPr sz="4400" b="0" i="0" u="none" strike="noStrike" cap="none">
                <a:solidFill>
                  <a:schemeClr val="dk2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endParaRPr/>
          </a:p>
        </p:txBody>
      </p:sp>
      <p:sp>
        <p:nvSpPr>
          <p:cNvPr id="62" name="Shape 62"/>
          <p:cNvSpPr txBox="1">
            <a:spLocks noGrp="1"/>
          </p:cNvSpPr>
          <p:nvPr>
            <p:ph type="body" idx="1"/>
          </p:nvPr>
        </p:nvSpPr>
        <p:spPr>
          <a:xfrm>
            <a:off x="1143000" y="1600200"/>
            <a:ext cx="3809998" cy="464819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-134621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59999"/>
              <a:buFont typeface="Tahoma"/>
              <a:buChar char="◊"/>
              <a:defRPr sz="2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L="742950" marR="0" lvl="1" indent="-12573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55000"/>
              <a:buFont typeface="Tahoma"/>
              <a:buChar char="◊"/>
              <a:defRPr sz="24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L="1143000" marR="0" lvl="2" indent="-101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50000"/>
              <a:buFont typeface="Tahoma"/>
              <a:buChar char="◊"/>
              <a:defRPr sz="20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L="1600200" marR="0" lvl="3" indent="-114936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54999"/>
              <a:buFont typeface="Tahoma"/>
              <a:buChar char="◊"/>
              <a:defRPr sz="1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L="2057400" marR="0" lvl="4" indent="-12065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50000"/>
              <a:buFont typeface="Tahoma"/>
              <a:buChar char="◊"/>
              <a:defRPr sz="1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L="2514600" marR="0" lvl="5" indent="-12065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ct val="50000"/>
              <a:buFont typeface="Noto Sans Symbols"/>
              <a:buChar char="■"/>
              <a:defRPr sz="1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L="2971800" marR="0" lvl="6" indent="-12065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ct val="50000"/>
              <a:buFont typeface="Noto Sans Symbols"/>
              <a:buChar char="■"/>
              <a:defRPr sz="1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L="3429000" marR="0" lvl="7" indent="-12065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ct val="50000"/>
              <a:buFont typeface="Noto Sans Symbols"/>
              <a:buChar char="■"/>
              <a:defRPr sz="1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L="3886200" marR="0" lvl="8" indent="-12065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ct val="50000"/>
              <a:buFont typeface="Noto Sans Symbols"/>
              <a:buChar char="■"/>
              <a:defRPr sz="1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endParaRPr/>
          </a:p>
        </p:txBody>
      </p:sp>
      <p:sp>
        <p:nvSpPr>
          <p:cNvPr id="63" name="Shape 63"/>
          <p:cNvSpPr txBox="1">
            <a:spLocks noGrp="1"/>
          </p:cNvSpPr>
          <p:nvPr>
            <p:ph type="body" idx="2"/>
          </p:nvPr>
        </p:nvSpPr>
        <p:spPr>
          <a:xfrm>
            <a:off x="5105400" y="1600200"/>
            <a:ext cx="3809998" cy="464819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-134621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59999"/>
              <a:buFont typeface="Tahoma"/>
              <a:buChar char="◊"/>
              <a:defRPr sz="2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L="742950" marR="0" lvl="1" indent="-12573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55000"/>
              <a:buFont typeface="Tahoma"/>
              <a:buChar char="◊"/>
              <a:defRPr sz="24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L="1143000" marR="0" lvl="2" indent="-101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50000"/>
              <a:buFont typeface="Tahoma"/>
              <a:buChar char="◊"/>
              <a:defRPr sz="20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L="1600200" marR="0" lvl="3" indent="-114936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54999"/>
              <a:buFont typeface="Tahoma"/>
              <a:buChar char="◊"/>
              <a:defRPr sz="1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L="2057400" marR="0" lvl="4" indent="-12065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50000"/>
              <a:buFont typeface="Tahoma"/>
              <a:buChar char="◊"/>
              <a:defRPr sz="1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L="2514600" marR="0" lvl="5" indent="-12065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ct val="50000"/>
              <a:buFont typeface="Noto Sans Symbols"/>
              <a:buChar char="■"/>
              <a:defRPr sz="1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L="2971800" marR="0" lvl="6" indent="-12065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ct val="50000"/>
              <a:buFont typeface="Noto Sans Symbols"/>
              <a:buChar char="■"/>
              <a:defRPr sz="1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L="3429000" marR="0" lvl="7" indent="-12065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ct val="50000"/>
              <a:buFont typeface="Noto Sans Symbols"/>
              <a:buChar char="■"/>
              <a:defRPr sz="1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L="3886200" marR="0" lvl="8" indent="-12065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ct val="50000"/>
              <a:buFont typeface="Noto Sans Symbols"/>
              <a:buChar char="■"/>
              <a:defRPr sz="1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>
  <p:cSld name="Comparison"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Shape 65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D8C01"/>
              </a:buClr>
              <a:buFont typeface="Tahoma"/>
              <a:buNone/>
              <a:defRPr sz="3600" b="0" i="0" u="none" strike="noStrike" cap="none">
                <a:solidFill>
                  <a:srgbClr val="AD8C0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L="0" marR="0" lvl="1" indent="0" algn="l" rtl="0">
              <a:spcBef>
                <a:spcPts val="0"/>
              </a:spcBef>
              <a:spcAft>
                <a:spcPts val="0"/>
              </a:spcAft>
              <a:buClr>
                <a:srgbClr val="AD8C01"/>
              </a:buClr>
              <a:buFont typeface="Tahoma"/>
              <a:buNone/>
              <a:defRPr sz="3600" b="0" i="0" u="none" strike="noStrike" cap="none">
                <a:solidFill>
                  <a:srgbClr val="AD8C0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L="0" marR="0" lvl="2" indent="0" algn="l" rtl="0">
              <a:spcBef>
                <a:spcPts val="0"/>
              </a:spcBef>
              <a:spcAft>
                <a:spcPts val="0"/>
              </a:spcAft>
              <a:buClr>
                <a:srgbClr val="AD8C01"/>
              </a:buClr>
              <a:buFont typeface="Tahoma"/>
              <a:buNone/>
              <a:defRPr sz="3600" b="0" i="0" u="none" strike="noStrike" cap="none">
                <a:solidFill>
                  <a:srgbClr val="AD8C0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L="0" marR="0" lvl="3" indent="0" algn="l" rtl="0">
              <a:spcBef>
                <a:spcPts val="0"/>
              </a:spcBef>
              <a:spcAft>
                <a:spcPts val="0"/>
              </a:spcAft>
              <a:buClr>
                <a:srgbClr val="AD8C01"/>
              </a:buClr>
              <a:buFont typeface="Tahoma"/>
              <a:buNone/>
              <a:defRPr sz="3600" b="0" i="0" u="none" strike="noStrike" cap="none">
                <a:solidFill>
                  <a:srgbClr val="AD8C0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L="0" marR="0" lvl="4" indent="0" algn="l" rtl="0">
              <a:spcBef>
                <a:spcPts val="0"/>
              </a:spcBef>
              <a:spcAft>
                <a:spcPts val="0"/>
              </a:spcAft>
              <a:buClr>
                <a:srgbClr val="AD8C01"/>
              </a:buClr>
              <a:buFont typeface="Tahoma"/>
              <a:buNone/>
              <a:defRPr sz="3600" b="0" i="0" u="none" strike="noStrike" cap="none">
                <a:solidFill>
                  <a:srgbClr val="AD8C0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L="457200" marR="0" lvl="5" indent="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Tahoma"/>
              <a:buNone/>
              <a:defRPr sz="4400" b="0" i="0" u="none" strike="noStrike" cap="none">
                <a:solidFill>
                  <a:schemeClr val="dk2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L="914400" marR="0" lvl="6" indent="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Tahoma"/>
              <a:buNone/>
              <a:defRPr sz="4400" b="0" i="0" u="none" strike="noStrike" cap="none">
                <a:solidFill>
                  <a:schemeClr val="dk2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L="1371600" marR="0" lvl="7" indent="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Tahoma"/>
              <a:buNone/>
              <a:defRPr sz="4400" b="0" i="0" u="none" strike="noStrike" cap="none">
                <a:solidFill>
                  <a:schemeClr val="dk2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L="1828800" marR="0" lvl="8" indent="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Tahoma"/>
              <a:buNone/>
              <a:defRPr sz="4400" b="0" i="0" u="none" strike="noStrike" cap="none">
                <a:solidFill>
                  <a:schemeClr val="dk2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endParaRPr/>
          </a:p>
        </p:txBody>
      </p:sp>
      <p:sp>
        <p:nvSpPr>
          <p:cNvPr id="66" name="Shape 66"/>
          <p:cNvSpPr txBox="1">
            <a:spLocks noGrp="1"/>
          </p:cNvSpPr>
          <p:nvPr>
            <p:ph type="body" idx="1"/>
          </p:nvPr>
        </p:nvSpPr>
        <p:spPr>
          <a:xfrm>
            <a:off x="457200" y="1535112"/>
            <a:ext cx="4040187" cy="63976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Font typeface="Tahoma"/>
              <a:buNone/>
              <a:defRPr sz="2400" b="1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Tahoma"/>
              <a:buNone/>
              <a:defRPr sz="2000" b="1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Font typeface="Tahoma"/>
              <a:buNone/>
              <a:defRPr sz="1800" b="1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Font typeface="Tahoma"/>
              <a:buNone/>
              <a:defRPr sz="1600" b="1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Font typeface="Tahoma"/>
              <a:buNone/>
              <a:defRPr sz="1600" b="1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sz="1600" b="1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sz="1600" b="1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sz="1600" b="1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sz="1600" b="1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endParaRPr/>
          </a:p>
        </p:txBody>
      </p:sp>
      <p:sp>
        <p:nvSpPr>
          <p:cNvPr id="67" name="Shape 67"/>
          <p:cNvSpPr txBox="1">
            <a:spLocks noGrp="1"/>
          </p:cNvSpPr>
          <p:nvPr>
            <p:ph type="body" idx="2"/>
          </p:nvPr>
        </p:nvSpPr>
        <p:spPr>
          <a:xfrm>
            <a:off x="457200" y="2174875"/>
            <a:ext cx="4040187" cy="3951286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-162561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59999"/>
              <a:buFont typeface="Tahoma"/>
              <a:buChar char="◊"/>
              <a:defRPr sz="24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L="742950" marR="0" lvl="1" indent="-1524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55000"/>
              <a:buFont typeface="Tahoma"/>
              <a:buChar char="◊"/>
              <a:defRPr sz="20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L="1143000" marR="0" lvl="2" indent="-12065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50000"/>
              <a:buFont typeface="Tahoma"/>
              <a:buChar char="◊"/>
              <a:defRPr sz="1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L="1600200" marR="0" lvl="3" indent="-121919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ct val="55000"/>
              <a:buFont typeface="Tahoma"/>
              <a:buChar char="◊"/>
              <a:defRPr sz="16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L="2057400" marR="0" lvl="4" indent="-1270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ct val="50000"/>
              <a:buFont typeface="Tahoma"/>
              <a:buChar char="◊"/>
              <a:defRPr sz="16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L="2514600" marR="0" lvl="5" indent="-1270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accent1"/>
              </a:buClr>
              <a:buSzPct val="50000"/>
              <a:buFont typeface="Noto Sans Symbols"/>
              <a:buChar char="■"/>
              <a:defRPr sz="16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L="2971800" marR="0" lvl="6" indent="-1270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accent1"/>
              </a:buClr>
              <a:buSzPct val="50000"/>
              <a:buFont typeface="Noto Sans Symbols"/>
              <a:buChar char="■"/>
              <a:defRPr sz="16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L="3429000" marR="0" lvl="7" indent="-1270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accent1"/>
              </a:buClr>
              <a:buSzPct val="50000"/>
              <a:buFont typeface="Noto Sans Symbols"/>
              <a:buChar char="■"/>
              <a:defRPr sz="16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L="3886200" marR="0" lvl="8" indent="-1270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accent1"/>
              </a:buClr>
              <a:buSzPct val="50000"/>
              <a:buFont typeface="Noto Sans Symbols"/>
              <a:buChar char="■"/>
              <a:defRPr sz="16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endParaRPr/>
          </a:p>
        </p:txBody>
      </p:sp>
      <p:sp>
        <p:nvSpPr>
          <p:cNvPr id="68" name="Shape 68"/>
          <p:cNvSpPr txBox="1">
            <a:spLocks noGrp="1"/>
          </p:cNvSpPr>
          <p:nvPr>
            <p:ph type="body" idx="3"/>
          </p:nvPr>
        </p:nvSpPr>
        <p:spPr>
          <a:xfrm>
            <a:off x="4645025" y="1535112"/>
            <a:ext cx="4041773" cy="63976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Font typeface="Tahoma"/>
              <a:buNone/>
              <a:defRPr sz="2400" b="1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Tahoma"/>
              <a:buNone/>
              <a:defRPr sz="2000" b="1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Font typeface="Tahoma"/>
              <a:buNone/>
              <a:defRPr sz="1800" b="1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Font typeface="Tahoma"/>
              <a:buNone/>
              <a:defRPr sz="1600" b="1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Font typeface="Tahoma"/>
              <a:buNone/>
              <a:defRPr sz="1600" b="1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sz="1600" b="1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sz="1600" b="1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sz="1600" b="1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sz="1600" b="1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endParaRPr/>
          </a:p>
        </p:txBody>
      </p:sp>
      <p:sp>
        <p:nvSpPr>
          <p:cNvPr id="69" name="Shape 69"/>
          <p:cNvSpPr txBox="1">
            <a:spLocks noGrp="1"/>
          </p:cNvSpPr>
          <p:nvPr>
            <p:ph type="body" idx="4"/>
          </p:nvPr>
        </p:nvSpPr>
        <p:spPr>
          <a:xfrm>
            <a:off x="4645025" y="2174875"/>
            <a:ext cx="4041773" cy="3951286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-162561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59999"/>
              <a:buFont typeface="Tahoma"/>
              <a:buChar char="◊"/>
              <a:defRPr sz="24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L="742950" marR="0" lvl="1" indent="-1524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55000"/>
              <a:buFont typeface="Tahoma"/>
              <a:buChar char="◊"/>
              <a:defRPr sz="20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L="1143000" marR="0" lvl="2" indent="-12065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50000"/>
              <a:buFont typeface="Tahoma"/>
              <a:buChar char="◊"/>
              <a:defRPr sz="1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L="1600200" marR="0" lvl="3" indent="-121919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ct val="55000"/>
              <a:buFont typeface="Tahoma"/>
              <a:buChar char="◊"/>
              <a:defRPr sz="16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L="2057400" marR="0" lvl="4" indent="-1270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ct val="50000"/>
              <a:buFont typeface="Tahoma"/>
              <a:buChar char="◊"/>
              <a:defRPr sz="16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L="2514600" marR="0" lvl="5" indent="-1270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accent1"/>
              </a:buClr>
              <a:buSzPct val="50000"/>
              <a:buFont typeface="Noto Sans Symbols"/>
              <a:buChar char="■"/>
              <a:defRPr sz="16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L="2971800" marR="0" lvl="6" indent="-1270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accent1"/>
              </a:buClr>
              <a:buSzPct val="50000"/>
              <a:buFont typeface="Noto Sans Symbols"/>
              <a:buChar char="■"/>
              <a:defRPr sz="16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L="3429000" marR="0" lvl="7" indent="-1270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accent1"/>
              </a:buClr>
              <a:buSzPct val="50000"/>
              <a:buFont typeface="Noto Sans Symbols"/>
              <a:buChar char="■"/>
              <a:defRPr sz="16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L="3886200" marR="0" lvl="8" indent="-1270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accent1"/>
              </a:buClr>
              <a:buSzPct val="50000"/>
              <a:buFont typeface="Noto Sans Symbols"/>
              <a:buChar char="■"/>
              <a:defRPr sz="16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Shape 71"/>
          <p:cNvSpPr txBox="1">
            <a:spLocks noGrp="1"/>
          </p:cNvSpPr>
          <p:nvPr>
            <p:ph type="title"/>
          </p:nvPr>
        </p:nvSpPr>
        <p:spPr>
          <a:xfrm>
            <a:off x="1274762" y="152400"/>
            <a:ext cx="7793035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D8C01"/>
              </a:buClr>
              <a:buFont typeface="Tahoma"/>
              <a:buNone/>
              <a:defRPr sz="3600" b="0" i="0" u="none" strike="noStrike" cap="none">
                <a:solidFill>
                  <a:srgbClr val="AD8C0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L="0" marR="0" lvl="1" indent="0" algn="l" rtl="0">
              <a:spcBef>
                <a:spcPts val="0"/>
              </a:spcBef>
              <a:spcAft>
                <a:spcPts val="0"/>
              </a:spcAft>
              <a:buClr>
                <a:srgbClr val="AD8C01"/>
              </a:buClr>
              <a:buFont typeface="Tahoma"/>
              <a:buNone/>
              <a:defRPr sz="3600" b="0" i="0" u="none" strike="noStrike" cap="none">
                <a:solidFill>
                  <a:srgbClr val="AD8C0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L="0" marR="0" lvl="2" indent="0" algn="l" rtl="0">
              <a:spcBef>
                <a:spcPts val="0"/>
              </a:spcBef>
              <a:spcAft>
                <a:spcPts val="0"/>
              </a:spcAft>
              <a:buClr>
                <a:srgbClr val="AD8C01"/>
              </a:buClr>
              <a:buFont typeface="Tahoma"/>
              <a:buNone/>
              <a:defRPr sz="3600" b="0" i="0" u="none" strike="noStrike" cap="none">
                <a:solidFill>
                  <a:srgbClr val="AD8C0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L="0" marR="0" lvl="3" indent="0" algn="l" rtl="0">
              <a:spcBef>
                <a:spcPts val="0"/>
              </a:spcBef>
              <a:spcAft>
                <a:spcPts val="0"/>
              </a:spcAft>
              <a:buClr>
                <a:srgbClr val="AD8C01"/>
              </a:buClr>
              <a:buFont typeface="Tahoma"/>
              <a:buNone/>
              <a:defRPr sz="3600" b="0" i="0" u="none" strike="noStrike" cap="none">
                <a:solidFill>
                  <a:srgbClr val="AD8C0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L="0" marR="0" lvl="4" indent="0" algn="l" rtl="0">
              <a:spcBef>
                <a:spcPts val="0"/>
              </a:spcBef>
              <a:spcAft>
                <a:spcPts val="0"/>
              </a:spcAft>
              <a:buClr>
                <a:srgbClr val="AD8C01"/>
              </a:buClr>
              <a:buFont typeface="Tahoma"/>
              <a:buNone/>
              <a:defRPr sz="3600" b="0" i="0" u="none" strike="noStrike" cap="none">
                <a:solidFill>
                  <a:srgbClr val="AD8C0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L="457200" marR="0" lvl="5" indent="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Tahoma"/>
              <a:buNone/>
              <a:defRPr sz="4400" b="0" i="0" u="none" strike="noStrike" cap="none">
                <a:solidFill>
                  <a:schemeClr val="dk2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L="914400" marR="0" lvl="6" indent="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Tahoma"/>
              <a:buNone/>
              <a:defRPr sz="4400" b="0" i="0" u="none" strike="noStrike" cap="none">
                <a:solidFill>
                  <a:schemeClr val="dk2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L="1371600" marR="0" lvl="7" indent="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Tahoma"/>
              <a:buNone/>
              <a:defRPr sz="4400" b="0" i="0" u="none" strike="noStrike" cap="none">
                <a:solidFill>
                  <a:schemeClr val="dk2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L="1828800" marR="0" lvl="8" indent="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Tahoma"/>
              <a:buNone/>
              <a:defRPr sz="4400" b="0" i="0" u="none" strike="noStrike" cap="none">
                <a:solidFill>
                  <a:schemeClr val="dk2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.xml"/><Relationship Id="rId13" Type="http://schemas.openxmlformats.org/officeDocument/2006/relationships/slideLayout" Target="../slideLayouts/slideLayout27.xml"/><Relationship Id="rId3" Type="http://schemas.openxmlformats.org/officeDocument/2006/relationships/slideLayout" Target="../slideLayouts/slideLayout17.xml"/><Relationship Id="rId7" Type="http://schemas.openxmlformats.org/officeDocument/2006/relationships/slideLayout" Target="../slideLayouts/slideLayout21.xml"/><Relationship Id="rId12" Type="http://schemas.openxmlformats.org/officeDocument/2006/relationships/slideLayout" Target="../slideLayouts/slideLayout26.xml"/><Relationship Id="rId2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5.xml"/><Relationship Id="rId6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25.xml"/><Relationship Id="rId5" Type="http://schemas.openxmlformats.org/officeDocument/2006/relationships/slideLayout" Target="../slideLayouts/slideLayout19.xml"/><Relationship Id="rId10" Type="http://schemas.openxmlformats.org/officeDocument/2006/relationships/slideLayout" Target="../slideLayouts/slideLayout24.xml"/><Relationship Id="rId4" Type="http://schemas.openxmlformats.org/officeDocument/2006/relationships/slideLayout" Target="../slideLayouts/slideLayout18.xml"/><Relationship Id="rId9" Type="http://schemas.openxmlformats.org/officeDocument/2006/relationships/slideLayout" Target="../slideLayouts/slideLayout23.xml"/><Relationship Id="rId14" Type="http://schemas.openxmlformats.org/officeDocument/2006/relationships/theme" Target="../theme/theme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/>
          <p:nvPr/>
        </p:nvSpPr>
        <p:spPr>
          <a:xfrm>
            <a:off x="8686800" y="6019800"/>
            <a:ext cx="304798" cy="304798"/>
          </a:xfrm>
          <a:prstGeom prst="rect">
            <a:avLst/>
          </a:prstGeom>
          <a:gradFill>
            <a:gsLst>
              <a:gs pos="0">
                <a:srgbClr val="FFFF74"/>
              </a:gs>
              <a:gs pos="35000">
                <a:srgbClr val="FFFF9F"/>
              </a:gs>
              <a:gs pos="100000">
                <a:srgbClr val="FFFFD6"/>
              </a:gs>
            </a:gsLst>
            <a:lin ang="16200000" scaled="0"/>
          </a:gradFill>
          <a:ln w="9525" cap="flat" cmpd="sng">
            <a:solidFill>
              <a:srgbClr val="FFCD00"/>
            </a:solidFill>
            <a:prstDash val="solid"/>
            <a:round/>
            <a:headEnd type="none" w="med" len="med"/>
            <a:tailEnd type="none" w="med" len="med"/>
          </a:ln>
          <a:effectLst>
            <a:outerShdw blurRad="39999" dist="20000" dir="5400000" rotWithShape="0">
              <a:srgbClr val="000000">
                <a:alpha val="37254"/>
              </a:srgbClr>
            </a:outerShdw>
          </a:effectLst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2400" b="0" i="0" u="none" strike="noStrike" cap="none" dirty="0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grpSp>
        <p:nvGrpSpPr>
          <p:cNvPr id="11" name="Shape 11"/>
          <p:cNvGrpSpPr/>
          <p:nvPr/>
        </p:nvGrpSpPr>
        <p:grpSpPr>
          <a:xfrm>
            <a:off x="0" y="6476999"/>
            <a:ext cx="9143999" cy="381000"/>
            <a:chOff x="0" y="6476999"/>
            <a:chExt cx="9143999" cy="381000"/>
          </a:xfrm>
        </p:grpSpPr>
        <p:sp>
          <p:nvSpPr>
            <p:cNvPr id="12" name="Shape 12"/>
            <p:cNvSpPr/>
            <p:nvPr/>
          </p:nvSpPr>
          <p:spPr>
            <a:xfrm rot="10800000" flipH="1">
              <a:off x="0" y="6476999"/>
              <a:ext cx="4267198" cy="381000"/>
            </a:xfrm>
            <a:prstGeom prst="rect">
              <a:avLst/>
            </a:prstGeom>
            <a:solidFill>
              <a:srgbClr val="0C0C0C"/>
            </a:solidFill>
            <a:ln>
              <a:noFill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2400" b="0" i="0" u="none" strike="noStrike" cap="none" baseline="-25000" dirty="0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13" name="Shape 13"/>
            <p:cNvSpPr/>
            <p:nvPr/>
          </p:nvSpPr>
          <p:spPr>
            <a:xfrm flipH="1">
              <a:off x="2362198" y="6477000"/>
              <a:ext cx="6781800" cy="381000"/>
            </a:xfrm>
            <a:prstGeom prst="homePlate">
              <a:avLst>
                <a:gd name="adj" fmla="val 50000"/>
              </a:avLst>
            </a:prstGeom>
            <a:solidFill>
              <a:srgbClr val="735D00"/>
            </a:solidFill>
            <a:ln>
              <a:noFill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2400" b="0" i="0" u="none" strike="noStrike" cap="none" baseline="-25000" dirty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14" name="Shape 14"/>
            <p:cNvSpPr/>
            <p:nvPr/>
          </p:nvSpPr>
          <p:spPr>
            <a:xfrm>
              <a:off x="0" y="6477000"/>
              <a:ext cx="2666998" cy="190500"/>
            </a:xfrm>
            <a:prstGeom prst="snip1Rect">
              <a:avLst>
                <a:gd name="adj" fmla="val 16667"/>
              </a:avLst>
            </a:prstGeom>
            <a:solidFill>
              <a:srgbClr val="735D00"/>
            </a:solidFill>
            <a:ln>
              <a:noFill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2400" b="0" i="0" u="none" strike="noStrike" cap="none" baseline="-25000" dirty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</p:grpSp>
      <p:sp>
        <p:nvSpPr>
          <p:cNvPr id="15" name="Shape 15"/>
          <p:cNvSpPr txBox="1">
            <a:spLocks noGrp="1"/>
          </p:cNvSpPr>
          <p:nvPr>
            <p:ph type="body" idx="1"/>
          </p:nvPr>
        </p:nvSpPr>
        <p:spPr>
          <a:xfrm>
            <a:off x="1143000" y="1524000"/>
            <a:ext cx="7772400" cy="464819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-134621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59999"/>
              <a:buFont typeface="Tahoma"/>
              <a:buChar char="◊"/>
              <a:defRPr sz="2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L="742950" marR="0" lvl="1" indent="-99059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55000"/>
              <a:buFont typeface="Tahoma"/>
              <a:buChar char="◊"/>
              <a:defRPr sz="2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L="1143000" marR="0" lvl="2" indent="-508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50000"/>
              <a:buFont typeface="Tahoma"/>
              <a:buChar char="◊"/>
              <a:defRPr sz="2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L="1600200" marR="0" lvl="3" indent="-4191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55000"/>
              <a:buFont typeface="Tahoma"/>
              <a:buChar char="◊"/>
              <a:defRPr sz="2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L="2057400" marR="0" lvl="4" indent="-508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50000"/>
              <a:buFont typeface="Tahoma"/>
              <a:buChar char="◊"/>
              <a:defRPr sz="2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L="2514600" marR="0" lvl="5" indent="-101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50000"/>
              <a:buFont typeface="Noto Sans Symbols"/>
              <a:buChar char="■"/>
              <a:defRPr sz="20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L="2971800" marR="0" lvl="6" indent="-101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50000"/>
              <a:buFont typeface="Noto Sans Symbols"/>
              <a:buChar char="■"/>
              <a:defRPr sz="20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L="3429000" marR="0" lvl="7" indent="-101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50000"/>
              <a:buFont typeface="Noto Sans Symbols"/>
              <a:buChar char="■"/>
              <a:defRPr sz="20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L="3886200" marR="0" lvl="8" indent="-101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50000"/>
              <a:buFont typeface="Noto Sans Symbols"/>
              <a:buChar char="■"/>
              <a:defRPr sz="20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endParaRPr/>
          </a:p>
        </p:txBody>
      </p:sp>
      <p:sp>
        <p:nvSpPr>
          <p:cNvPr id="16" name="Shape 16"/>
          <p:cNvSpPr txBox="1">
            <a:spLocks noGrp="1"/>
          </p:cNvSpPr>
          <p:nvPr>
            <p:ph type="title"/>
          </p:nvPr>
        </p:nvSpPr>
        <p:spPr>
          <a:xfrm>
            <a:off x="1274762" y="152400"/>
            <a:ext cx="7793035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D8C01"/>
              </a:buClr>
              <a:buFont typeface="Tahoma"/>
              <a:buNone/>
              <a:defRPr sz="3600" b="0" i="0" u="none" strike="noStrike" cap="none">
                <a:solidFill>
                  <a:srgbClr val="AD8C0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L="0" marR="0" lvl="1" indent="0" algn="l" rtl="0">
              <a:spcBef>
                <a:spcPts val="0"/>
              </a:spcBef>
              <a:spcAft>
                <a:spcPts val="0"/>
              </a:spcAft>
              <a:buClr>
                <a:srgbClr val="AD8C01"/>
              </a:buClr>
              <a:buFont typeface="Tahoma"/>
              <a:buNone/>
              <a:defRPr sz="3600" b="0" i="0" u="none" strike="noStrike" cap="none">
                <a:solidFill>
                  <a:srgbClr val="AD8C0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L="0" marR="0" lvl="2" indent="0" algn="l" rtl="0">
              <a:spcBef>
                <a:spcPts val="0"/>
              </a:spcBef>
              <a:spcAft>
                <a:spcPts val="0"/>
              </a:spcAft>
              <a:buClr>
                <a:srgbClr val="AD8C01"/>
              </a:buClr>
              <a:buFont typeface="Tahoma"/>
              <a:buNone/>
              <a:defRPr sz="3600" b="0" i="0" u="none" strike="noStrike" cap="none">
                <a:solidFill>
                  <a:srgbClr val="AD8C0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L="0" marR="0" lvl="3" indent="0" algn="l" rtl="0">
              <a:spcBef>
                <a:spcPts val="0"/>
              </a:spcBef>
              <a:spcAft>
                <a:spcPts val="0"/>
              </a:spcAft>
              <a:buClr>
                <a:srgbClr val="AD8C01"/>
              </a:buClr>
              <a:buFont typeface="Tahoma"/>
              <a:buNone/>
              <a:defRPr sz="3600" b="0" i="0" u="none" strike="noStrike" cap="none">
                <a:solidFill>
                  <a:srgbClr val="AD8C0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L="0" marR="0" lvl="4" indent="0" algn="l" rtl="0">
              <a:spcBef>
                <a:spcPts val="0"/>
              </a:spcBef>
              <a:spcAft>
                <a:spcPts val="0"/>
              </a:spcAft>
              <a:buClr>
                <a:srgbClr val="AD8C01"/>
              </a:buClr>
              <a:buFont typeface="Tahoma"/>
              <a:buNone/>
              <a:defRPr sz="3600" b="0" i="0" u="none" strike="noStrike" cap="none">
                <a:solidFill>
                  <a:srgbClr val="AD8C0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L="457200" marR="0" lvl="5" indent="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Tahoma"/>
              <a:buNone/>
              <a:defRPr sz="4400" b="0" i="0" u="none" strike="noStrike" cap="none">
                <a:solidFill>
                  <a:schemeClr val="dk2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L="914400" marR="0" lvl="6" indent="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Tahoma"/>
              <a:buNone/>
              <a:defRPr sz="4400" b="0" i="0" u="none" strike="noStrike" cap="none">
                <a:solidFill>
                  <a:schemeClr val="dk2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L="1371600" marR="0" lvl="7" indent="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Tahoma"/>
              <a:buNone/>
              <a:defRPr sz="4400" b="0" i="0" u="none" strike="noStrike" cap="none">
                <a:solidFill>
                  <a:schemeClr val="dk2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L="1828800" marR="0" lvl="8" indent="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Tahoma"/>
              <a:buNone/>
              <a:defRPr sz="4400" b="0" i="0" u="none" strike="noStrike" cap="none">
                <a:solidFill>
                  <a:schemeClr val="dk2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endParaRPr/>
          </a:p>
        </p:txBody>
      </p:sp>
      <p:sp>
        <p:nvSpPr>
          <p:cNvPr id="17" name="Shape 17"/>
          <p:cNvSpPr/>
          <p:nvPr/>
        </p:nvSpPr>
        <p:spPr>
          <a:xfrm>
            <a:off x="0" y="1295400"/>
            <a:ext cx="9067799" cy="76198"/>
          </a:xfrm>
          <a:prstGeom prst="rect">
            <a:avLst/>
          </a:prstGeom>
          <a:gradFill>
            <a:gsLst>
              <a:gs pos="0">
                <a:schemeClr val="lt2"/>
              </a:gs>
              <a:gs pos="100000">
                <a:schemeClr val="lt1"/>
              </a:gs>
            </a:gsLst>
            <a:lin ang="0" scaled="0"/>
          </a:gra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2400" b="0" i="0" u="none" strike="noStrike" cap="none" dirty="0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grpSp>
        <p:nvGrpSpPr>
          <p:cNvPr id="18" name="Shape 18"/>
          <p:cNvGrpSpPr/>
          <p:nvPr userDrawn="1"/>
        </p:nvGrpSpPr>
        <p:grpSpPr>
          <a:xfrm>
            <a:off x="138112" y="152400"/>
            <a:ext cx="1157285" cy="1600198"/>
            <a:chOff x="138622" y="152398"/>
            <a:chExt cx="1156775" cy="1600200"/>
          </a:xfrm>
        </p:grpSpPr>
        <p:sp>
          <p:nvSpPr>
            <p:cNvPr id="19" name="Shape 19"/>
            <p:cNvSpPr/>
            <p:nvPr/>
          </p:nvSpPr>
          <p:spPr>
            <a:xfrm rot="-5400000">
              <a:off x="114566" y="190734"/>
              <a:ext cx="1143001" cy="1066329"/>
            </a:xfrm>
            <a:prstGeom prst="rect">
              <a:avLst/>
            </a:prstGeom>
            <a:gradFill>
              <a:gsLst>
                <a:gs pos="0">
                  <a:schemeClr val="lt2"/>
                </a:gs>
                <a:gs pos="100000">
                  <a:schemeClr val="lt1"/>
                </a:gs>
              </a:gsLst>
              <a:lin ang="0" scaled="0"/>
            </a:gradFill>
            <a:ln>
              <a:noFill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2400" b="0" i="0" u="none" strike="noStrike" cap="none" dirty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grpSp>
          <p:nvGrpSpPr>
            <p:cNvPr id="20" name="Shape 20"/>
            <p:cNvGrpSpPr/>
            <p:nvPr/>
          </p:nvGrpSpPr>
          <p:grpSpPr>
            <a:xfrm>
              <a:off x="138622" y="457198"/>
              <a:ext cx="1156775" cy="1295400"/>
              <a:chOff x="5029200" y="3124196"/>
              <a:chExt cx="1676399" cy="1877293"/>
            </a:xfrm>
          </p:grpSpPr>
          <p:sp>
            <p:nvSpPr>
              <p:cNvPr id="21" name="Shape 21"/>
              <p:cNvSpPr/>
              <p:nvPr/>
            </p:nvSpPr>
            <p:spPr>
              <a:xfrm>
                <a:off x="5029200" y="4419437"/>
                <a:ext cx="533505" cy="582052"/>
              </a:xfrm>
              <a:prstGeom prst="rect">
                <a:avLst/>
              </a:prstGeom>
              <a:solidFill>
                <a:srgbClr val="FFF5CC"/>
              </a:solidFill>
              <a:ln w="9525" cap="flat" cmpd="sng">
                <a:solidFill>
                  <a:srgbClr val="FFCD00"/>
                </a:solidFill>
                <a:prstDash val="solid"/>
                <a:round/>
                <a:headEnd type="none" w="med" len="med"/>
                <a:tailEnd type="none" w="med" len="med"/>
              </a:ln>
              <a:effectLst>
                <a:outerShdw blurRad="39999" dist="20000" dir="5400000" rotWithShape="0">
                  <a:srgbClr val="000000">
                    <a:alpha val="37254"/>
                  </a:srgbClr>
                </a:outerShdw>
              </a:effectLst>
            </p:spPr>
            <p:txBody>
              <a:bodyPr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buNone/>
                </a:pPr>
                <a:endParaRPr sz="2400" b="0" i="0" u="none" strike="noStrike" cap="none" dirty="0">
                  <a:solidFill>
                    <a:srgbClr val="FFFFFF"/>
                  </a:solidFill>
                  <a:latin typeface="Tahoma"/>
                  <a:ea typeface="Tahoma"/>
                  <a:cs typeface="Tahoma"/>
                  <a:sym typeface="Tahoma"/>
                </a:endParaRPr>
              </a:p>
            </p:txBody>
          </p:sp>
          <p:sp>
            <p:nvSpPr>
              <p:cNvPr id="22" name="Shape 22"/>
              <p:cNvSpPr/>
              <p:nvPr/>
            </p:nvSpPr>
            <p:spPr>
              <a:xfrm>
                <a:off x="5868548" y="3124196"/>
                <a:ext cx="837051" cy="913340"/>
              </a:xfrm>
              <a:prstGeom prst="rect">
                <a:avLst/>
              </a:prstGeom>
              <a:gradFill>
                <a:gsLst>
                  <a:gs pos="0">
                    <a:schemeClr val="dk1"/>
                  </a:gs>
                  <a:gs pos="80000">
                    <a:schemeClr val="dk1"/>
                  </a:gs>
                  <a:gs pos="100000">
                    <a:schemeClr val="dk1"/>
                  </a:gs>
                </a:gsLst>
                <a:lin ang="16200000" scaled="0"/>
              </a:gradFill>
              <a:ln w="9525" cap="flat" cmpd="sng">
                <a:solidFill>
                  <a:schemeClr val="dk1"/>
                </a:solidFill>
                <a:prstDash val="solid"/>
                <a:round/>
                <a:headEnd type="none" w="med" len="med"/>
                <a:tailEnd type="none" w="med" len="med"/>
              </a:ln>
              <a:effectLst>
                <a:outerShdw blurRad="39999" dist="23000" dir="5400000" rotWithShape="0">
                  <a:srgbClr val="000000">
                    <a:alpha val="34509"/>
                  </a:srgbClr>
                </a:outerShdw>
              </a:effectLst>
            </p:spPr>
            <p:txBody>
              <a:bodyPr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buNone/>
                </a:pPr>
                <a:endParaRPr sz="2400" b="0" i="0" u="none" strike="noStrike" cap="none" dirty="0">
                  <a:solidFill>
                    <a:srgbClr val="FFFFFF"/>
                  </a:solidFill>
                  <a:latin typeface="Tahoma"/>
                  <a:ea typeface="Tahoma"/>
                  <a:cs typeface="Tahoma"/>
                  <a:sym typeface="Tahoma"/>
                </a:endParaRPr>
              </a:p>
            </p:txBody>
          </p:sp>
          <p:sp>
            <p:nvSpPr>
              <p:cNvPr id="23" name="Shape 23"/>
              <p:cNvSpPr/>
              <p:nvPr/>
            </p:nvSpPr>
            <p:spPr>
              <a:xfrm>
                <a:off x="5180973" y="3885696"/>
                <a:ext cx="763462" cy="832819"/>
              </a:xfrm>
              <a:prstGeom prst="rect">
                <a:avLst/>
              </a:prstGeom>
              <a:gradFill>
                <a:gsLst>
                  <a:gs pos="0">
                    <a:srgbClr val="FFFF74"/>
                  </a:gs>
                  <a:gs pos="35000">
                    <a:srgbClr val="FFFF9F"/>
                  </a:gs>
                  <a:gs pos="100000">
                    <a:srgbClr val="FFFFD6"/>
                  </a:gs>
                </a:gsLst>
                <a:lin ang="16200000" scaled="0"/>
              </a:gradFill>
              <a:ln w="9525" cap="flat" cmpd="sng">
                <a:solidFill>
                  <a:srgbClr val="FFCD00"/>
                </a:solidFill>
                <a:prstDash val="solid"/>
                <a:round/>
                <a:headEnd type="none" w="med" len="med"/>
                <a:tailEnd type="none" w="med" len="med"/>
              </a:ln>
              <a:effectLst>
                <a:outerShdw blurRad="39999" dist="20000" dir="5400000" rotWithShape="0">
                  <a:srgbClr val="000000">
                    <a:alpha val="37254"/>
                  </a:srgbClr>
                </a:outerShdw>
              </a:effectLst>
            </p:spPr>
            <p:txBody>
              <a:bodyPr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buNone/>
                </a:pPr>
                <a:endParaRPr sz="2400" b="0" i="0" u="none" strike="noStrike" cap="none" dirty="0">
                  <a:solidFill>
                    <a:srgbClr val="FFFFFF"/>
                  </a:solidFill>
                  <a:latin typeface="Tahoma"/>
                  <a:ea typeface="Tahoma"/>
                  <a:cs typeface="Tahoma"/>
                  <a:sym typeface="Tahoma"/>
                </a:endParaRPr>
              </a:p>
            </p:txBody>
          </p:sp>
          <p:sp>
            <p:nvSpPr>
              <p:cNvPr id="24" name="Shape 24"/>
              <p:cNvSpPr/>
              <p:nvPr/>
            </p:nvSpPr>
            <p:spPr>
              <a:xfrm>
                <a:off x="5410932" y="3427876"/>
                <a:ext cx="837051" cy="915640"/>
              </a:xfrm>
              <a:prstGeom prst="rect">
                <a:avLst/>
              </a:prstGeom>
              <a:gradFill>
                <a:gsLst>
                  <a:gs pos="0">
                    <a:srgbClr val="D7A900"/>
                  </a:gs>
                  <a:gs pos="80000">
                    <a:srgbClr val="FFDF00"/>
                  </a:gs>
                  <a:gs pos="100000">
                    <a:srgbClr val="FFE400"/>
                  </a:gs>
                </a:gsLst>
                <a:lin ang="16200000" scaled="0"/>
              </a:gradFill>
              <a:ln w="9525" cap="flat" cmpd="sng">
                <a:solidFill>
                  <a:srgbClr val="FFCD00"/>
                </a:solidFill>
                <a:prstDash val="solid"/>
                <a:round/>
                <a:headEnd type="none" w="med" len="med"/>
                <a:tailEnd type="none" w="med" len="med"/>
              </a:ln>
              <a:effectLst>
                <a:outerShdw blurRad="39999" dist="23000" dir="5400000" rotWithShape="0">
                  <a:srgbClr val="000000">
                    <a:alpha val="34509"/>
                  </a:srgbClr>
                </a:outerShdw>
              </a:effectLst>
            </p:spPr>
            <p:txBody>
              <a:bodyPr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buNone/>
                </a:pPr>
                <a:endParaRPr sz="2400" b="0" i="0" u="none" strike="noStrike" cap="none" dirty="0">
                  <a:solidFill>
                    <a:srgbClr val="FFFFFF"/>
                  </a:solidFill>
                  <a:latin typeface="Tahoma"/>
                  <a:ea typeface="Tahoma"/>
                  <a:cs typeface="Tahoma"/>
                  <a:sym typeface="Tahoma"/>
                </a:endParaRPr>
              </a:p>
            </p:txBody>
          </p:sp>
        </p:grpSp>
      </p:grpSp>
      <p:sp>
        <p:nvSpPr>
          <p:cNvPr id="25" name="Shape 25"/>
          <p:cNvSpPr/>
          <p:nvPr/>
        </p:nvSpPr>
        <p:spPr>
          <a:xfrm>
            <a:off x="8534400" y="6172200"/>
            <a:ext cx="228600" cy="228600"/>
          </a:xfrm>
          <a:prstGeom prst="rect">
            <a:avLst/>
          </a:prstGeom>
          <a:gradFill>
            <a:gsLst>
              <a:gs pos="0">
                <a:srgbClr val="FFFF74"/>
              </a:gs>
              <a:gs pos="35000">
                <a:srgbClr val="FFFF9F"/>
              </a:gs>
              <a:gs pos="100000">
                <a:srgbClr val="FFFFD6"/>
              </a:gs>
            </a:gsLst>
            <a:lin ang="16200000" scaled="0"/>
          </a:gradFill>
          <a:ln w="9525" cap="flat" cmpd="sng">
            <a:solidFill>
              <a:srgbClr val="FFCD00"/>
            </a:solidFill>
            <a:prstDash val="solid"/>
            <a:round/>
            <a:headEnd type="none" w="med" len="med"/>
            <a:tailEnd type="none" w="med" len="med"/>
          </a:ln>
          <a:effectLst>
            <a:outerShdw blurRad="39999" dist="20000" dir="5400000" rotWithShape="0">
              <a:srgbClr val="000000">
                <a:alpha val="37254"/>
              </a:srgbClr>
            </a:outerShdw>
          </a:effectLst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2400" b="0" i="0" u="none" strike="noStrike" cap="none" dirty="0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26" name="Shape 26"/>
          <p:cNvSpPr/>
          <p:nvPr/>
        </p:nvSpPr>
        <p:spPr>
          <a:xfrm>
            <a:off x="8839200" y="6172200"/>
            <a:ext cx="304798" cy="304798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2400" b="0" i="0" u="none" strike="noStrike" cap="none" dirty="0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27" name="Shape 27"/>
          <p:cNvSpPr/>
          <p:nvPr/>
        </p:nvSpPr>
        <p:spPr>
          <a:xfrm>
            <a:off x="8458200" y="6096000"/>
            <a:ext cx="152399" cy="152399"/>
          </a:xfrm>
          <a:prstGeom prst="rect">
            <a:avLst/>
          </a:prstGeom>
          <a:gradFill>
            <a:gsLst>
              <a:gs pos="0">
                <a:srgbClr val="FFFF74"/>
              </a:gs>
              <a:gs pos="35000">
                <a:srgbClr val="FFFF9F"/>
              </a:gs>
              <a:gs pos="100000">
                <a:srgbClr val="FFFFD6"/>
              </a:gs>
            </a:gsLst>
            <a:lin ang="16200000" scaled="0"/>
          </a:gradFill>
          <a:ln w="9525" cap="flat" cmpd="sng">
            <a:solidFill>
              <a:srgbClr val="FFCD00"/>
            </a:solidFill>
            <a:prstDash val="solid"/>
            <a:round/>
            <a:headEnd type="none" w="med" len="med"/>
            <a:tailEnd type="none" w="med" len="med"/>
          </a:ln>
          <a:effectLst>
            <a:outerShdw blurRad="39999" dist="20000" dir="5400000" rotWithShape="0">
              <a:srgbClr val="000000">
                <a:alpha val="37254"/>
              </a:srgbClr>
            </a:outerShdw>
          </a:effectLst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2400" b="0" i="0" u="none" strike="noStrike" cap="none" dirty="0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28" name="Shape 28"/>
          <p:cNvSpPr/>
          <p:nvPr/>
        </p:nvSpPr>
        <p:spPr>
          <a:xfrm flipH="1">
            <a:off x="9067800" y="0"/>
            <a:ext cx="76198" cy="6476999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2400" b="0" i="0" u="none" strike="noStrike" cap="none" dirty="0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29" name="Shape 29"/>
          <p:cNvSpPr txBox="1"/>
          <p:nvPr/>
        </p:nvSpPr>
        <p:spPr>
          <a:xfrm>
            <a:off x="0" y="6642100"/>
            <a:ext cx="1066799" cy="215899"/>
          </a:xfrm>
          <a:prstGeom prst="rect">
            <a:avLst/>
          </a:prstGeom>
          <a:noFill/>
          <a:ln>
            <a:noFill/>
          </a:ln>
        </p:spPr>
        <p:txBody>
          <a:bodyPr lIns="91425" tIns="45700" rIns="0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Verdana"/>
              <a:buNone/>
            </a:pPr>
            <a:r>
              <a:rPr lang="en-US" sz="1200" b="0" i="0" u="none" strike="noStrike" cap="none" baseline="-25000" dirty="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© Aptech Limited </a:t>
            </a:r>
          </a:p>
        </p:txBody>
      </p:sp>
      <p:sp>
        <p:nvSpPr>
          <p:cNvPr id="30" name="Shape 30"/>
          <p:cNvSpPr txBox="1"/>
          <p:nvPr/>
        </p:nvSpPr>
        <p:spPr>
          <a:xfrm>
            <a:off x="979487" y="6553200"/>
            <a:ext cx="7859712" cy="276998"/>
          </a:xfrm>
          <a:prstGeom prst="rect">
            <a:avLst/>
          </a:prstGeom>
          <a:noFill/>
          <a:ln>
            <a:noFill/>
          </a:ln>
        </p:spPr>
        <p:txBody>
          <a:bodyPr lIns="91425" tIns="45700" rIns="0" bIns="4570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Verdana"/>
              <a:buNone/>
            </a:pPr>
            <a:r>
              <a:rPr lang="en-US" sz="1200" b="0" i="0" u="none" strike="noStrike" cap="none" dirty="0" smtClean="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Level Designing /Setting up Game Terrain</a:t>
            </a:r>
            <a:r>
              <a:rPr lang="en-IN" sz="1200" b="0" i="0" u="none" strike="noStrike" cap="none" dirty="0" smtClean="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 </a:t>
            </a:r>
            <a:r>
              <a:rPr lang="en-US" sz="1200" b="0" i="0" u="none" strike="noStrike" cap="none" dirty="0" smtClean="0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/ </a:t>
            </a:r>
            <a:fld id="{00000000-1234-1234-1234-123412341234}" type="slidenum">
              <a:rPr lang="en-US" sz="12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pPr marL="0" marR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ct val="25000"/>
                <a:buFont typeface="Verdana"/>
                <a:buNone/>
              </a:pPr>
              <a:t>‹#›</a:t>
            </a:fld>
            <a:r>
              <a:rPr lang="en-US" sz="1200" b="0" i="0" u="none" strike="noStrike" cap="none" dirty="0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 of </a:t>
            </a:r>
            <a:r>
              <a:rPr lang="en-US" sz="1200" b="0" i="0" u="none" strike="noStrike" cap="none" dirty="0" smtClean="0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21</a:t>
            </a:r>
            <a:endParaRPr lang="en-US" sz="1200" b="0" i="0" u="none" strike="noStrike" cap="none" dirty="0">
              <a:solidFill>
                <a:schemeClr val="lt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63" r:id="rId1"/>
    <p:sldLayoutId id="2147483648" r:id="rId2"/>
    <p:sldLayoutId id="2147483649" r:id="rId3"/>
    <p:sldLayoutId id="2147483650" r:id="rId4"/>
    <p:sldLayoutId id="2147483651" r:id="rId5"/>
    <p:sldLayoutId id="2147483652" r:id="rId6"/>
    <p:sldLayoutId id="2147483653" r:id="rId7"/>
    <p:sldLayoutId id="2147483654" r:id="rId8"/>
    <p:sldLayoutId id="2147483655" r:id="rId9"/>
    <p:sldLayoutId id="2147483656" r:id="rId10"/>
    <p:sldLayoutId id="2147483657" r:id="rId11"/>
    <p:sldLayoutId id="2147483658" r:id="rId12"/>
    <p:sldLayoutId id="2147483659" r:id="rId13"/>
    <p:sldLayoutId id="2147483660" r:id="rId14"/>
  </p:sldLayoutIdLst>
  <p:timing>
    <p:tnLst>
      <p:par>
        <p:cTn id="1" dur="indefinite" restart="never" nodeType="tmRoot"/>
      </p:par>
    </p:tnLst>
  </p:timing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Rectangle 69"/>
          <p:cNvSpPr/>
          <p:nvPr userDrawn="1"/>
        </p:nvSpPr>
        <p:spPr bwMode="auto">
          <a:xfrm>
            <a:off x="8686800" y="6019800"/>
            <a:ext cx="304800" cy="304800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400" kern="1200" dirty="0">
              <a:solidFill>
                <a:srgbClr val="000000"/>
              </a:solidFill>
            </a:endParaRPr>
          </a:p>
        </p:txBody>
      </p:sp>
      <p:grpSp>
        <p:nvGrpSpPr>
          <p:cNvPr id="1027" name="Group 66"/>
          <p:cNvGrpSpPr>
            <a:grpSpLocks/>
          </p:cNvGrpSpPr>
          <p:nvPr userDrawn="1"/>
        </p:nvGrpSpPr>
        <p:grpSpPr bwMode="auto">
          <a:xfrm>
            <a:off x="0" y="6477000"/>
            <a:ext cx="9144000" cy="381000"/>
            <a:chOff x="0" y="6477000"/>
            <a:chExt cx="9144000" cy="381000"/>
          </a:xfrm>
        </p:grpSpPr>
        <p:sp>
          <p:nvSpPr>
            <p:cNvPr id="50" name="Rectangle 26"/>
            <p:cNvSpPr>
              <a:spLocks noChangeArrowheads="1"/>
            </p:cNvSpPr>
            <p:nvPr userDrawn="1"/>
          </p:nvSpPr>
          <p:spPr bwMode="auto">
            <a:xfrm flipV="1">
              <a:off x="0" y="6477000"/>
              <a:ext cx="4267200" cy="381000"/>
            </a:xfrm>
            <a:prstGeom prst="rect">
              <a:avLst/>
            </a:prstGeom>
            <a:solidFill>
              <a:schemeClr val="accent4">
                <a:lumMod val="95000"/>
                <a:lumOff val="5000"/>
              </a:schemeClr>
            </a:solidFill>
            <a:ln>
              <a:noFill/>
              <a:headEnd/>
              <a:tailEnd/>
            </a:ln>
          </p:spPr>
          <p:style>
            <a:lnRef idx="2">
              <a:schemeClr val="dk1">
                <a:shade val="50000"/>
              </a:schemeClr>
            </a:lnRef>
            <a:fillRef idx="1003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 kern="1200" baseline="-25000" dirty="0">
                <a:solidFill>
                  <a:srgbClr val="FFFFFF"/>
                </a:solidFill>
              </a:endParaRPr>
            </a:p>
          </p:txBody>
        </p:sp>
        <p:sp>
          <p:nvSpPr>
            <p:cNvPr id="65" name="Pentagon 64"/>
            <p:cNvSpPr/>
            <p:nvPr userDrawn="1"/>
          </p:nvSpPr>
          <p:spPr bwMode="auto">
            <a:xfrm flipH="1">
              <a:off x="2362200" y="6477000"/>
              <a:ext cx="6781800" cy="381000"/>
            </a:xfrm>
            <a:prstGeom prst="homePlate">
              <a:avLst/>
            </a:prstGeom>
            <a:solidFill>
              <a:schemeClr val="accent6">
                <a:lumMod val="5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 kern="1200" baseline="-25000" dirty="0">
                <a:latin typeface="Tahoma" panose="020B0604030504040204" pitchFamily="34" charset="0"/>
                <a:ea typeface="+mn-ea"/>
                <a:cs typeface="Arial" charset="0"/>
              </a:endParaRPr>
            </a:p>
          </p:txBody>
        </p:sp>
        <p:sp>
          <p:nvSpPr>
            <p:cNvPr id="66" name="Snip Single Corner Rectangle 65"/>
            <p:cNvSpPr/>
            <p:nvPr userDrawn="1"/>
          </p:nvSpPr>
          <p:spPr bwMode="auto">
            <a:xfrm>
              <a:off x="0" y="6477000"/>
              <a:ext cx="2667000" cy="190500"/>
            </a:xfrm>
            <a:prstGeom prst="snip1Rect">
              <a:avLst/>
            </a:prstGeom>
            <a:solidFill>
              <a:schemeClr val="accent6">
                <a:lumMod val="5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 kern="1200" baseline="-25000" dirty="0">
                <a:latin typeface="Tahoma" panose="020B0604030504040204" pitchFamily="34" charset="0"/>
                <a:ea typeface="+mn-ea"/>
                <a:cs typeface="Arial" charset="0"/>
              </a:endParaRPr>
            </a:p>
          </p:txBody>
        </p:sp>
      </p:grpSp>
      <p:sp>
        <p:nvSpPr>
          <p:cNvPr id="1028" name="Rectangle 10"/>
          <p:cNvSpPr>
            <a:spLocks noGrp="1" noChangeArrowheads="1"/>
          </p:cNvSpPr>
          <p:nvPr>
            <p:ph type="body" idx="1"/>
          </p:nvPr>
        </p:nvSpPr>
        <p:spPr bwMode="auto">
          <a:xfrm>
            <a:off x="1143000" y="1524000"/>
            <a:ext cx="7772400" cy="464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29" name="Rectangle 9"/>
          <p:cNvSpPr>
            <a:spLocks noGrp="1" noChangeArrowheads="1"/>
          </p:cNvSpPr>
          <p:nvPr>
            <p:ph type="title"/>
          </p:nvPr>
        </p:nvSpPr>
        <p:spPr bwMode="auto">
          <a:xfrm>
            <a:off x="1274763" y="152400"/>
            <a:ext cx="7793037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30" name="Rectangle 26"/>
          <p:cNvSpPr>
            <a:spLocks noChangeArrowheads="1"/>
          </p:cNvSpPr>
          <p:nvPr/>
        </p:nvSpPr>
        <p:spPr bwMode="auto">
          <a:xfrm>
            <a:off x="0" y="1295400"/>
            <a:ext cx="9067800" cy="76200"/>
          </a:xfrm>
          <a:prstGeom prst="rect">
            <a:avLst/>
          </a:prstGeom>
          <a:gradFill rotWithShape="1">
            <a:gsLst>
              <a:gs pos="0">
                <a:schemeClr val="bg2"/>
              </a:gs>
              <a:gs pos="100000">
                <a:schemeClr val="bg1"/>
              </a:gs>
            </a:gsLst>
            <a:lin ang="0" scaled="1"/>
          </a:gradFill>
          <a:ln>
            <a:noFill/>
          </a:ln>
          <a:extLst/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endParaRPr lang="en-US" altLang="en-US" kern="1200" dirty="0" smtClean="0">
              <a:solidFill>
                <a:srgbClr val="000000"/>
              </a:solidFill>
              <a:ea typeface="+mn-ea"/>
            </a:endParaRPr>
          </a:p>
        </p:txBody>
      </p:sp>
      <p:grpSp>
        <p:nvGrpSpPr>
          <p:cNvPr id="1031" name="Group 50"/>
          <p:cNvGrpSpPr>
            <a:grpSpLocks/>
          </p:cNvGrpSpPr>
          <p:nvPr userDrawn="1"/>
        </p:nvGrpSpPr>
        <p:grpSpPr bwMode="auto">
          <a:xfrm>
            <a:off x="138113" y="152400"/>
            <a:ext cx="1157287" cy="1600200"/>
            <a:chOff x="138623" y="152398"/>
            <a:chExt cx="1156777" cy="1600202"/>
          </a:xfrm>
        </p:grpSpPr>
        <p:sp>
          <p:nvSpPr>
            <p:cNvPr id="1038" name="Rectangle 26"/>
            <p:cNvSpPr>
              <a:spLocks noChangeArrowheads="1"/>
            </p:cNvSpPr>
            <p:nvPr userDrawn="1"/>
          </p:nvSpPr>
          <p:spPr bwMode="auto">
            <a:xfrm rot="-5400000">
              <a:off x="114568" y="190734"/>
              <a:ext cx="1143001" cy="106633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/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ahoma" pitchFamily="34" charset="0"/>
                  <a:cs typeface="Arial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itchFamily="34" charset="0"/>
                  <a:cs typeface="Arial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itchFamily="34" charset="0"/>
                  <a:cs typeface="Arial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itchFamily="34" charset="0"/>
                  <a:cs typeface="Arial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  <a:cs typeface="Arial" charset="0"/>
                </a:defRPr>
              </a:lvl9pPr>
            </a:lstStyle>
            <a:p>
              <a:pPr algn="ctr"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altLang="en-US" kern="1200" dirty="0" smtClean="0">
                <a:solidFill>
                  <a:srgbClr val="000000"/>
                </a:solidFill>
                <a:ea typeface="+mn-ea"/>
              </a:endParaRPr>
            </a:p>
          </p:txBody>
        </p:sp>
        <p:grpSp>
          <p:nvGrpSpPr>
            <p:cNvPr id="1039" name="Group 47"/>
            <p:cNvGrpSpPr>
              <a:grpSpLocks/>
            </p:cNvGrpSpPr>
            <p:nvPr userDrawn="1"/>
          </p:nvGrpSpPr>
          <p:grpSpPr bwMode="auto">
            <a:xfrm>
              <a:off x="138623" y="457201"/>
              <a:ext cx="1156777" cy="1295399"/>
              <a:chOff x="5029200" y="3124200"/>
              <a:chExt cx="1676400" cy="1877291"/>
            </a:xfrm>
          </p:grpSpPr>
          <p:sp>
            <p:nvSpPr>
              <p:cNvPr id="29" name="Rectangle 28"/>
              <p:cNvSpPr/>
              <p:nvPr userDrawn="1"/>
            </p:nvSpPr>
            <p:spPr bwMode="auto">
              <a:xfrm>
                <a:off x="5029200" y="4419438"/>
                <a:ext cx="533505" cy="582053"/>
              </a:xfrm>
              <a:prstGeom prst="rect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>
                <a:headEnd type="none" w="med" len="med"/>
                <a:tailEnd type="none" w="med" len="med"/>
              </a:ln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wrap="none"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 kern="1200" dirty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</a:endParaRPr>
              </a:p>
            </p:txBody>
          </p:sp>
          <p:sp>
            <p:nvSpPr>
              <p:cNvPr id="30" name="Rectangle 29"/>
              <p:cNvSpPr/>
              <p:nvPr userDrawn="1"/>
            </p:nvSpPr>
            <p:spPr bwMode="auto">
              <a:xfrm>
                <a:off x="5868549" y="3124196"/>
                <a:ext cx="837051" cy="913342"/>
              </a:xfrm>
              <a:prstGeom prst="rect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1">
                <a:schemeClr val="dk1"/>
              </a:lnRef>
              <a:fillRef idx="3">
                <a:schemeClr val="dk1"/>
              </a:fillRef>
              <a:effectRef idx="2">
                <a:schemeClr val="dk1"/>
              </a:effectRef>
              <a:fontRef idx="minor">
                <a:schemeClr val="lt1"/>
              </a:fontRef>
            </p:style>
            <p:txBody>
              <a:bodyPr wrap="none"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 kern="1200" dirty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</a:endParaRPr>
              </a:p>
            </p:txBody>
          </p:sp>
          <p:sp>
            <p:nvSpPr>
              <p:cNvPr id="31" name="Rectangle 30"/>
              <p:cNvSpPr/>
              <p:nvPr userDrawn="1"/>
            </p:nvSpPr>
            <p:spPr bwMode="auto">
              <a:xfrm>
                <a:off x="5180973" y="3885697"/>
                <a:ext cx="763464" cy="832820"/>
              </a:xfrm>
              <a:prstGeom prst="rect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wrap="none"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 kern="1200" dirty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</a:endParaRPr>
              </a:p>
            </p:txBody>
          </p:sp>
          <p:sp>
            <p:nvSpPr>
              <p:cNvPr id="32" name="Rectangle 31"/>
              <p:cNvSpPr/>
              <p:nvPr userDrawn="1"/>
            </p:nvSpPr>
            <p:spPr bwMode="auto">
              <a:xfrm>
                <a:off x="5410932" y="3427876"/>
                <a:ext cx="837051" cy="915642"/>
              </a:xfrm>
              <a:prstGeom prst="rect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wrap="none"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 kern="1200" dirty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</a:endParaRPr>
              </a:p>
            </p:txBody>
          </p:sp>
        </p:grpSp>
      </p:grpSp>
      <p:sp>
        <p:nvSpPr>
          <p:cNvPr id="68" name="Rectangle 67"/>
          <p:cNvSpPr/>
          <p:nvPr userDrawn="1"/>
        </p:nvSpPr>
        <p:spPr bwMode="auto">
          <a:xfrm>
            <a:off x="8534400" y="6172200"/>
            <a:ext cx="228600" cy="228600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400" kern="1200" dirty="0">
              <a:solidFill>
                <a:srgbClr val="000000"/>
              </a:solidFill>
            </a:endParaRPr>
          </a:p>
        </p:txBody>
      </p:sp>
      <p:sp>
        <p:nvSpPr>
          <p:cNvPr id="69" name="Rectangle 68"/>
          <p:cNvSpPr/>
          <p:nvPr userDrawn="1"/>
        </p:nvSpPr>
        <p:spPr bwMode="auto">
          <a:xfrm>
            <a:off x="8839200" y="6172200"/>
            <a:ext cx="304800" cy="304800"/>
          </a:xfrm>
          <a:prstGeom prst="rect">
            <a:avLst/>
          </a:prstGeom>
          <a:ln>
            <a:noFill/>
            <a:headEnd type="none" w="med" len="med"/>
            <a:tailEnd type="none" w="med" len="med"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400" kern="1200" dirty="0">
              <a:solidFill>
                <a:srgbClr val="000000"/>
              </a:solidFill>
            </a:endParaRPr>
          </a:p>
        </p:txBody>
      </p:sp>
      <p:sp>
        <p:nvSpPr>
          <p:cNvPr id="71" name="Rectangle 70"/>
          <p:cNvSpPr/>
          <p:nvPr userDrawn="1"/>
        </p:nvSpPr>
        <p:spPr bwMode="auto">
          <a:xfrm>
            <a:off x="8458200" y="6096000"/>
            <a:ext cx="152400" cy="152400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400" kern="1200" dirty="0">
              <a:solidFill>
                <a:srgbClr val="000000"/>
              </a:solidFill>
            </a:endParaRPr>
          </a:p>
        </p:txBody>
      </p:sp>
      <p:sp>
        <p:nvSpPr>
          <p:cNvPr id="72" name="Rectangle 71"/>
          <p:cNvSpPr/>
          <p:nvPr userDrawn="1"/>
        </p:nvSpPr>
        <p:spPr bwMode="auto">
          <a:xfrm flipH="1">
            <a:off x="9067800" y="0"/>
            <a:ext cx="76200" cy="6477000"/>
          </a:xfrm>
          <a:prstGeom prst="rect">
            <a:avLst/>
          </a:prstGeom>
          <a:ln>
            <a:noFill/>
            <a:headEnd type="none" w="med" len="med"/>
            <a:tailEnd type="none" w="med" len="med"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400" kern="1200" dirty="0">
              <a:solidFill>
                <a:srgbClr val="000000"/>
              </a:solidFill>
            </a:endParaRPr>
          </a:p>
        </p:txBody>
      </p:sp>
      <p:sp>
        <p:nvSpPr>
          <p:cNvPr id="22" name="Text Box 14"/>
          <p:cNvSpPr txBox="1">
            <a:spLocks noChangeArrowheads="1"/>
          </p:cNvSpPr>
          <p:nvPr userDrawn="1"/>
        </p:nvSpPr>
        <p:spPr bwMode="auto">
          <a:xfrm>
            <a:off x="0" y="6642100"/>
            <a:ext cx="1066800" cy="215900"/>
          </a:xfrm>
          <a:prstGeom prst="rect">
            <a:avLst/>
          </a:prstGeom>
          <a:noFill/>
          <a:ln>
            <a:noFill/>
          </a:ln>
          <a:extLst/>
        </p:spPr>
        <p:txBody>
          <a:bodyPr r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200" kern="1200" baseline="-25000" dirty="0" smtClean="0">
                <a:solidFill>
                  <a:srgbClr val="FFFFFF"/>
                </a:solidFill>
                <a:latin typeface="Verdana" pitchFamily="34" charset="0"/>
                <a:ea typeface="+mn-ea"/>
              </a:rPr>
              <a:t>© Aptech Limited </a:t>
            </a:r>
          </a:p>
        </p:txBody>
      </p:sp>
      <p:sp>
        <p:nvSpPr>
          <p:cNvPr id="23" name="Text Box 14"/>
          <p:cNvSpPr txBox="1">
            <a:spLocks noChangeArrowheads="1"/>
          </p:cNvSpPr>
          <p:nvPr userDrawn="1"/>
        </p:nvSpPr>
        <p:spPr bwMode="auto">
          <a:xfrm>
            <a:off x="3048000" y="6553200"/>
            <a:ext cx="5791200" cy="276225"/>
          </a:xfrm>
          <a:prstGeom prst="rect">
            <a:avLst/>
          </a:prstGeom>
          <a:noFill/>
          <a:ln>
            <a:noFill/>
          </a:ln>
          <a:extLst/>
        </p:spPr>
        <p:txBody>
          <a:bodyPr r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algn="r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en-US" sz="1200" kern="1200" dirty="0" smtClean="0">
                <a:solidFill>
                  <a:srgbClr val="FFFFFF"/>
                </a:solidFill>
                <a:latin typeface="Verdana" panose="020B0604030504040204" pitchFamily="34" charset="0"/>
                <a:ea typeface="+mn-ea"/>
              </a:rPr>
              <a:t>3D Texturing / Working with Flash CS6 </a:t>
            </a:r>
            <a:r>
              <a:rPr lang="en-US" altLang="en-US" sz="1200" kern="1200" dirty="0" smtClean="0">
                <a:solidFill>
                  <a:srgbClr val="FFFFFF"/>
                </a:solidFill>
                <a:ea typeface="+mn-ea"/>
              </a:rPr>
              <a:t>/ </a:t>
            </a:r>
            <a:fld id="{0B5FF0E1-B9CF-4054-A5FA-07164FCEB144}" type="slidenum">
              <a:rPr lang="en-US" altLang="en-US" sz="1200" kern="1200" smtClean="0">
                <a:solidFill>
                  <a:srgbClr val="FFFFFF"/>
                </a:solidFill>
                <a:ea typeface="+mn-ea"/>
              </a:rPr>
              <a:pPr algn="r"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r>
              <a:rPr lang="en-US" altLang="en-US" sz="1200" kern="1200" dirty="0" smtClean="0">
                <a:solidFill>
                  <a:srgbClr val="FFFFFF"/>
                </a:solidFill>
                <a:ea typeface="+mn-ea"/>
              </a:rPr>
              <a:t> of 56</a:t>
            </a:r>
          </a:p>
        </p:txBody>
      </p:sp>
    </p:spTree>
    <p:extLst>
      <p:ext uri="{BB962C8B-B14F-4D97-AF65-F5344CB8AC3E}">
        <p14:creationId xmlns:p14="http://schemas.microsoft.com/office/powerpoint/2010/main" val="1143308429"/>
      </p:ext>
    </p:extLst>
  </p:cSld>
  <p:clrMap bg1="lt1" tx1="dk1" bg2="lt2" tx2="dk2" accent1="accent1" accent2="accent2" accent3="accent3" accent4="accent4" accent5="accent5" accent6="accent6" hlink="hlink" folHlink="folHlink"/>
  <p:timing>
    <p:tnLst>
      <p:par>
        <p:cTn id="1" dur="indefinite" restart="never" nodeType="tmRoot"/>
      </p:par>
    </p:tnLst>
  </p:timing>
  <p:hf sldNum="0"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>
          <a:solidFill>
            <a:srgbClr val="AD8C0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>
          <a:solidFill>
            <a:srgbClr val="AD8C01"/>
          </a:solidFill>
          <a:latin typeface="Tahoma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>
          <a:solidFill>
            <a:srgbClr val="AD8C01"/>
          </a:solidFill>
          <a:latin typeface="Tahoma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>
          <a:solidFill>
            <a:srgbClr val="AD8C01"/>
          </a:solidFill>
          <a:latin typeface="Tahoma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>
          <a:solidFill>
            <a:srgbClr val="AD8C01"/>
          </a:solidFill>
          <a:latin typeface="Tahoma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SzPct val="60000"/>
        <a:buFont typeface="Tahoma" panose="020B0604030504040204" pitchFamily="34" charset="0"/>
        <a:buChar char="◊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SzPct val="55000"/>
        <a:buFont typeface="Tahoma" panose="020B0604030504040204" pitchFamily="34" charset="0"/>
        <a:buChar char="◊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SzPct val="50000"/>
        <a:buFont typeface="Tahoma" panose="020B0604030504040204" pitchFamily="34" charset="0"/>
        <a:buChar char="◊"/>
        <a:defRPr sz="28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SzPct val="55000"/>
        <a:buFont typeface="Tahoma" panose="020B0604030504040204" pitchFamily="34" charset="0"/>
        <a:buChar char="◊"/>
        <a:defRPr sz="28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SzPct val="50000"/>
        <a:buFont typeface="Tahoma" panose="020B0604030504040204" pitchFamily="34" charset="0"/>
        <a:buChar char="◊"/>
        <a:defRPr sz="28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Rectangle 69"/>
          <p:cNvSpPr/>
          <p:nvPr userDrawn="1"/>
        </p:nvSpPr>
        <p:spPr bwMode="auto">
          <a:xfrm>
            <a:off x="8686800" y="6019800"/>
            <a:ext cx="304800" cy="304800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400" kern="1200" dirty="0">
              <a:solidFill>
                <a:srgbClr val="000000"/>
              </a:solidFill>
            </a:endParaRPr>
          </a:p>
        </p:txBody>
      </p:sp>
      <p:grpSp>
        <p:nvGrpSpPr>
          <p:cNvPr id="1027" name="Group 66"/>
          <p:cNvGrpSpPr>
            <a:grpSpLocks/>
          </p:cNvGrpSpPr>
          <p:nvPr userDrawn="1"/>
        </p:nvGrpSpPr>
        <p:grpSpPr bwMode="auto">
          <a:xfrm>
            <a:off x="0" y="6477000"/>
            <a:ext cx="9144000" cy="381000"/>
            <a:chOff x="0" y="6477000"/>
            <a:chExt cx="9144000" cy="381000"/>
          </a:xfrm>
        </p:grpSpPr>
        <p:sp>
          <p:nvSpPr>
            <p:cNvPr id="50" name="Rectangle 26"/>
            <p:cNvSpPr>
              <a:spLocks noChangeArrowheads="1"/>
            </p:cNvSpPr>
            <p:nvPr userDrawn="1"/>
          </p:nvSpPr>
          <p:spPr bwMode="auto">
            <a:xfrm flipV="1">
              <a:off x="0" y="6477000"/>
              <a:ext cx="4267200" cy="381000"/>
            </a:xfrm>
            <a:prstGeom prst="rect">
              <a:avLst/>
            </a:prstGeom>
            <a:solidFill>
              <a:schemeClr val="accent4">
                <a:lumMod val="95000"/>
                <a:lumOff val="5000"/>
              </a:schemeClr>
            </a:solidFill>
            <a:ln>
              <a:noFill/>
              <a:headEnd/>
              <a:tailEnd/>
            </a:ln>
          </p:spPr>
          <p:style>
            <a:lnRef idx="2">
              <a:schemeClr val="dk1">
                <a:shade val="50000"/>
              </a:schemeClr>
            </a:lnRef>
            <a:fillRef idx="1003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 kern="1200" baseline="-25000" dirty="0">
                <a:solidFill>
                  <a:srgbClr val="FFFFFF"/>
                </a:solidFill>
              </a:endParaRPr>
            </a:p>
          </p:txBody>
        </p:sp>
        <p:sp>
          <p:nvSpPr>
            <p:cNvPr id="65" name="Pentagon 64"/>
            <p:cNvSpPr/>
            <p:nvPr userDrawn="1"/>
          </p:nvSpPr>
          <p:spPr bwMode="auto">
            <a:xfrm flipH="1">
              <a:off x="2362200" y="6477000"/>
              <a:ext cx="6781800" cy="381000"/>
            </a:xfrm>
            <a:prstGeom prst="homePlate">
              <a:avLst/>
            </a:prstGeom>
            <a:solidFill>
              <a:schemeClr val="accent6">
                <a:lumMod val="5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 kern="1200" baseline="-25000" dirty="0">
                <a:latin typeface="Tahoma" panose="020B0604030504040204" pitchFamily="34" charset="0"/>
                <a:ea typeface="+mn-ea"/>
                <a:cs typeface="Arial" charset="0"/>
              </a:endParaRPr>
            </a:p>
          </p:txBody>
        </p:sp>
        <p:sp>
          <p:nvSpPr>
            <p:cNvPr id="66" name="Snip Single Corner Rectangle 65"/>
            <p:cNvSpPr/>
            <p:nvPr userDrawn="1"/>
          </p:nvSpPr>
          <p:spPr bwMode="auto">
            <a:xfrm>
              <a:off x="0" y="6477000"/>
              <a:ext cx="2667000" cy="190500"/>
            </a:xfrm>
            <a:prstGeom prst="snip1Rect">
              <a:avLst/>
            </a:prstGeom>
            <a:solidFill>
              <a:schemeClr val="accent6">
                <a:lumMod val="5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 kern="1200" baseline="-25000" dirty="0">
                <a:latin typeface="Tahoma" panose="020B0604030504040204" pitchFamily="34" charset="0"/>
                <a:ea typeface="+mn-ea"/>
                <a:cs typeface="Arial" charset="0"/>
              </a:endParaRPr>
            </a:p>
          </p:txBody>
        </p:sp>
      </p:grpSp>
      <p:sp>
        <p:nvSpPr>
          <p:cNvPr id="1028" name="Rectangle 10"/>
          <p:cNvSpPr>
            <a:spLocks noGrp="1" noChangeArrowheads="1"/>
          </p:cNvSpPr>
          <p:nvPr>
            <p:ph type="body" idx="1"/>
          </p:nvPr>
        </p:nvSpPr>
        <p:spPr bwMode="auto">
          <a:xfrm>
            <a:off x="1143000" y="1524000"/>
            <a:ext cx="7772400" cy="464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29" name="Rectangle 9"/>
          <p:cNvSpPr>
            <a:spLocks noGrp="1" noChangeArrowheads="1"/>
          </p:cNvSpPr>
          <p:nvPr>
            <p:ph type="title"/>
          </p:nvPr>
        </p:nvSpPr>
        <p:spPr bwMode="auto">
          <a:xfrm>
            <a:off x="1274763" y="152400"/>
            <a:ext cx="7793037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30" name="Rectangle 26"/>
          <p:cNvSpPr>
            <a:spLocks noChangeArrowheads="1"/>
          </p:cNvSpPr>
          <p:nvPr/>
        </p:nvSpPr>
        <p:spPr bwMode="auto">
          <a:xfrm>
            <a:off x="0" y="1295400"/>
            <a:ext cx="9067800" cy="76200"/>
          </a:xfrm>
          <a:prstGeom prst="rect">
            <a:avLst/>
          </a:prstGeom>
          <a:gradFill rotWithShape="1">
            <a:gsLst>
              <a:gs pos="0">
                <a:schemeClr val="bg2"/>
              </a:gs>
              <a:gs pos="100000">
                <a:schemeClr val="bg1"/>
              </a:gs>
            </a:gsLst>
            <a:lin ang="0" scaled="1"/>
          </a:gradFill>
          <a:ln>
            <a:noFill/>
          </a:ln>
          <a:extLst/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endParaRPr lang="en-US" altLang="en-US" kern="1200" dirty="0" smtClean="0">
              <a:solidFill>
                <a:srgbClr val="000000"/>
              </a:solidFill>
              <a:ea typeface="+mn-ea"/>
            </a:endParaRPr>
          </a:p>
        </p:txBody>
      </p:sp>
      <p:grpSp>
        <p:nvGrpSpPr>
          <p:cNvPr id="1031" name="Group 50"/>
          <p:cNvGrpSpPr>
            <a:grpSpLocks/>
          </p:cNvGrpSpPr>
          <p:nvPr userDrawn="1"/>
        </p:nvGrpSpPr>
        <p:grpSpPr bwMode="auto">
          <a:xfrm>
            <a:off x="138113" y="152400"/>
            <a:ext cx="1157287" cy="1600200"/>
            <a:chOff x="138623" y="152398"/>
            <a:chExt cx="1156777" cy="1600202"/>
          </a:xfrm>
        </p:grpSpPr>
        <p:sp>
          <p:nvSpPr>
            <p:cNvPr id="1038" name="Rectangle 26"/>
            <p:cNvSpPr>
              <a:spLocks noChangeArrowheads="1"/>
            </p:cNvSpPr>
            <p:nvPr userDrawn="1"/>
          </p:nvSpPr>
          <p:spPr bwMode="auto">
            <a:xfrm rot="-5400000">
              <a:off x="114568" y="190734"/>
              <a:ext cx="1143001" cy="106633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/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ahoma" pitchFamily="34" charset="0"/>
                  <a:cs typeface="Arial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itchFamily="34" charset="0"/>
                  <a:cs typeface="Arial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itchFamily="34" charset="0"/>
                  <a:cs typeface="Arial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itchFamily="34" charset="0"/>
                  <a:cs typeface="Arial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  <a:cs typeface="Arial" charset="0"/>
                </a:defRPr>
              </a:lvl9pPr>
            </a:lstStyle>
            <a:p>
              <a:pPr algn="ctr"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altLang="en-US" kern="1200" dirty="0" smtClean="0">
                <a:solidFill>
                  <a:srgbClr val="000000"/>
                </a:solidFill>
                <a:ea typeface="+mn-ea"/>
              </a:endParaRPr>
            </a:p>
          </p:txBody>
        </p:sp>
        <p:grpSp>
          <p:nvGrpSpPr>
            <p:cNvPr id="1039" name="Group 47"/>
            <p:cNvGrpSpPr>
              <a:grpSpLocks/>
            </p:cNvGrpSpPr>
            <p:nvPr userDrawn="1"/>
          </p:nvGrpSpPr>
          <p:grpSpPr bwMode="auto">
            <a:xfrm>
              <a:off x="138623" y="457201"/>
              <a:ext cx="1156777" cy="1295399"/>
              <a:chOff x="5029200" y="3124200"/>
              <a:chExt cx="1676400" cy="1877291"/>
            </a:xfrm>
          </p:grpSpPr>
          <p:sp>
            <p:nvSpPr>
              <p:cNvPr id="29" name="Rectangle 28"/>
              <p:cNvSpPr/>
              <p:nvPr userDrawn="1"/>
            </p:nvSpPr>
            <p:spPr bwMode="auto">
              <a:xfrm>
                <a:off x="5029200" y="4419438"/>
                <a:ext cx="533505" cy="582053"/>
              </a:xfrm>
              <a:prstGeom prst="rect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>
                <a:headEnd type="none" w="med" len="med"/>
                <a:tailEnd type="none" w="med" len="med"/>
              </a:ln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wrap="none"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 kern="1200" dirty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</a:endParaRPr>
              </a:p>
            </p:txBody>
          </p:sp>
          <p:sp>
            <p:nvSpPr>
              <p:cNvPr id="30" name="Rectangle 29"/>
              <p:cNvSpPr/>
              <p:nvPr userDrawn="1"/>
            </p:nvSpPr>
            <p:spPr bwMode="auto">
              <a:xfrm>
                <a:off x="5868549" y="3124196"/>
                <a:ext cx="837051" cy="913342"/>
              </a:xfrm>
              <a:prstGeom prst="rect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1">
                <a:schemeClr val="dk1"/>
              </a:lnRef>
              <a:fillRef idx="3">
                <a:schemeClr val="dk1"/>
              </a:fillRef>
              <a:effectRef idx="2">
                <a:schemeClr val="dk1"/>
              </a:effectRef>
              <a:fontRef idx="minor">
                <a:schemeClr val="lt1"/>
              </a:fontRef>
            </p:style>
            <p:txBody>
              <a:bodyPr wrap="none"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 kern="1200" dirty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</a:endParaRPr>
              </a:p>
            </p:txBody>
          </p:sp>
          <p:sp>
            <p:nvSpPr>
              <p:cNvPr id="31" name="Rectangle 30"/>
              <p:cNvSpPr/>
              <p:nvPr userDrawn="1"/>
            </p:nvSpPr>
            <p:spPr bwMode="auto">
              <a:xfrm>
                <a:off x="5180973" y="3885697"/>
                <a:ext cx="763464" cy="832820"/>
              </a:xfrm>
              <a:prstGeom prst="rect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wrap="none"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 kern="1200" dirty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</a:endParaRPr>
              </a:p>
            </p:txBody>
          </p:sp>
          <p:sp>
            <p:nvSpPr>
              <p:cNvPr id="32" name="Rectangle 31"/>
              <p:cNvSpPr/>
              <p:nvPr userDrawn="1"/>
            </p:nvSpPr>
            <p:spPr bwMode="auto">
              <a:xfrm>
                <a:off x="5410932" y="3427876"/>
                <a:ext cx="837051" cy="915642"/>
              </a:xfrm>
              <a:prstGeom prst="rect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wrap="none"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 kern="1200" dirty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</a:endParaRPr>
              </a:p>
            </p:txBody>
          </p:sp>
        </p:grpSp>
      </p:grpSp>
      <p:sp>
        <p:nvSpPr>
          <p:cNvPr id="68" name="Rectangle 67"/>
          <p:cNvSpPr/>
          <p:nvPr userDrawn="1"/>
        </p:nvSpPr>
        <p:spPr bwMode="auto">
          <a:xfrm>
            <a:off x="8534400" y="6172200"/>
            <a:ext cx="228600" cy="228600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400" kern="1200" dirty="0">
              <a:solidFill>
                <a:srgbClr val="000000"/>
              </a:solidFill>
            </a:endParaRPr>
          </a:p>
        </p:txBody>
      </p:sp>
      <p:sp>
        <p:nvSpPr>
          <p:cNvPr id="69" name="Rectangle 68"/>
          <p:cNvSpPr/>
          <p:nvPr userDrawn="1"/>
        </p:nvSpPr>
        <p:spPr bwMode="auto">
          <a:xfrm>
            <a:off x="8839200" y="6172200"/>
            <a:ext cx="304800" cy="304800"/>
          </a:xfrm>
          <a:prstGeom prst="rect">
            <a:avLst/>
          </a:prstGeom>
          <a:ln>
            <a:noFill/>
            <a:headEnd type="none" w="med" len="med"/>
            <a:tailEnd type="none" w="med" len="med"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400" kern="1200" dirty="0">
              <a:solidFill>
                <a:srgbClr val="000000"/>
              </a:solidFill>
            </a:endParaRPr>
          </a:p>
        </p:txBody>
      </p:sp>
      <p:sp>
        <p:nvSpPr>
          <p:cNvPr id="71" name="Rectangle 70"/>
          <p:cNvSpPr/>
          <p:nvPr userDrawn="1"/>
        </p:nvSpPr>
        <p:spPr bwMode="auto">
          <a:xfrm>
            <a:off x="8458200" y="6096000"/>
            <a:ext cx="152400" cy="152400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400" kern="1200" dirty="0">
              <a:solidFill>
                <a:srgbClr val="000000"/>
              </a:solidFill>
            </a:endParaRPr>
          </a:p>
        </p:txBody>
      </p:sp>
      <p:sp>
        <p:nvSpPr>
          <p:cNvPr id="72" name="Rectangle 71"/>
          <p:cNvSpPr/>
          <p:nvPr userDrawn="1"/>
        </p:nvSpPr>
        <p:spPr bwMode="auto">
          <a:xfrm flipH="1">
            <a:off x="9067800" y="0"/>
            <a:ext cx="76200" cy="6477000"/>
          </a:xfrm>
          <a:prstGeom prst="rect">
            <a:avLst/>
          </a:prstGeom>
          <a:ln>
            <a:noFill/>
            <a:headEnd type="none" w="med" len="med"/>
            <a:tailEnd type="none" w="med" len="med"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400" kern="1200" dirty="0">
              <a:solidFill>
                <a:srgbClr val="000000"/>
              </a:solidFill>
            </a:endParaRPr>
          </a:p>
        </p:txBody>
      </p:sp>
      <p:sp>
        <p:nvSpPr>
          <p:cNvPr id="22" name="Text Box 14"/>
          <p:cNvSpPr txBox="1">
            <a:spLocks noChangeArrowheads="1"/>
          </p:cNvSpPr>
          <p:nvPr userDrawn="1"/>
        </p:nvSpPr>
        <p:spPr bwMode="auto">
          <a:xfrm>
            <a:off x="0" y="6642100"/>
            <a:ext cx="1066800" cy="215900"/>
          </a:xfrm>
          <a:prstGeom prst="rect">
            <a:avLst/>
          </a:prstGeom>
          <a:noFill/>
          <a:ln>
            <a:noFill/>
          </a:ln>
          <a:extLst/>
        </p:spPr>
        <p:txBody>
          <a:bodyPr r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200" kern="1200" baseline="-25000" dirty="0" smtClean="0">
                <a:solidFill>
                  <a:srgbClr val="FFFFFF"/>
                </a:solidFill>
                <a:latin typeface="Verdana" pitchFamily="34" charset="0"/>
                <a:ea typeface="+mn-ea"/>
              </a:rPr>
              <a:t>© Aptech Limited </a:t>
            </a:r>
          </a:p>
        </p:txBody>
      </p:sp>
      <p:sp>
        <p:nvSpPr>
          <p:cNvPr id="23" name="Text Box 14"/>
          <p:cNvSpPr txBox="1">
            <a:spLocks noChangeArrowheads="1"/>
          </p:cNvSpPr>
          <p:nvPr userDrawn="1"/>
        </p:nvSpPr>
        <p:spPr bwMode="auto">
          <a:xfrm>
            <a:off x="3048000" y="6553200"/>
            <a:ext cx="5791200" cy="276225"/>
          </a:xfrm>
          <a:prstGeom prst="rect">
            <a:avLst/>
          </a:prstGeom>
          <a:noFill/>
          <a:ln>
            <a:noFill/>
          </a:ln>
          <a:extLst/>
        </p:spPr>
        <p:txBody>
          <a:bodyPr r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algn="r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en-US" sz="1200" kern="1200" dirty="0" smtClean="0">
                <a:solidFill>
                  <a:srgbClr val="FFFFFF"/>
                </a:solidFill>
                <a:latin typeface="Verdana" panose="020B0604030504040204" pitchFamily="34" charset="0"/>
                <a:ea typeface="+mn-ea"/>
              </a:rPr>
              <a:t>2D Digital Animation / Working with Flash CS6 </a:t>
            </a:r>
            <a:r>
              <a:rPr lang="en-US" altLang="en-US" sz="1200" kern="1200" dirty="0" smtClean="0">
                <a:solidFill>
                  <a:srgbClr val="FFFFFF"/>
                </a:solidFill>
                <a:ea typeface="+mn-ea"/>
              </a:rPr>
              <a:t>/ </a:t>
            </a:r>
            <a:fld id="{0B5FF0E1-B9CF-4054-A5FA-07164FCEB144}" type="slidenum">
              <a:rPr lang="en-US" altLang="en-US" sz="1200" kern="1200" smtClean="0">
                <a:solidFill>
                  <a:srgbClr val="FFFFFF"/>
                </a:solidFill>
                <a:ea typeface="+mn-ea"/>
              </a:rPr>
              <a:pPr algn="r"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r>
              <a:rPr lang="en-US" altLang="en-US" sz="1200" kern="1200" dirty="0" smtClean="0">
                <a:solidFill>
                  <a:srgbClr val="FFFFFF"/>
                </a:solidFill>
                <a:ea typeface="+mn-ea"/>
              </a:rPr>
              <a:t> of 56</a:t>
            </a:r>
          </a:p>
        </p:txBody>
      </p:sp>
    </p:spTree>
    <p:extLst>
      <p:ext uri="{BB962C8B-B14F-4D97-AF65-F5344CB8AC3E}">
        <p14:creationId xmlns:p14="http://schemas.microsoft.com/office/powerpoint/2010/main" val="18691372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5" r:id="rId1"/>
    <p:sldLayoutId id="2147483666" r:id="rId2"/>
    <p:sldLayoutId id="2147483667" r:id="rId3"/>
    <p:sldLayoutId id="2147483668" r:id="rId4"/>
    <p:sldLayoutId id="2147483669" r:id="rId5"/>
    <p:sldLayoutId id="2147483670" r:id="rId6"/>
    <p:sldLayoutId id="2147483671" r:id="rId7"/>
    <p:sldLayoutId id="2147483672" r:id="rId8"/>
    <p:sldLayoutId id="2147483673" r:id="rId9"/>
    <p:sldLayoutId id="2147483674" r:id="rId10"/>
    <p:sldLayoutId id="2147483675" r:id="rId11"/>
    <p:sldLayoutId id="2147483676" r:id="rId12"/>
    <p:sldLayoutId id="2147483677" r:id="rId13"/>
  </p:sldLayoutIdLst>
  <p:timing>
    <p:tnLst>
      <p:par>
        <p:cTn id="1" dur="indefinite" restart="never" nodeType="tmRoot"/>
      </p:par>
    </p:tnLst>
  </p:timing>
  <p:hf sldNum="0"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>
          <a:solidFill>
            <a:srgbClr val="AD8C0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>
          <a:solidFill>
            <a:srgbClr val="AD8C01"/>
          </a:solidFill>
          <a:latin typeface="Tahoma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>
          <a:solidFill>
            <a:srgbClr val="AD8C01"/>
          </a:solidFill>
          <a:latin typeface="Tahoma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>
          <a:solidFill>
            <a:srgbClr val="AD8C01"/>
          </a:solidFill>
          <a:latin typeface="Tahoma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>
          <a:solidFill>
            <a:srgbClr val="AD8C01"/>
          </a:solidFill>
          <a:latin typeface="Tahoma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SzPct val="60000"/>
        <a:buFont typeface="Tahoma" panose="020B0604030504040204" pitchFamily="34" charset="0"/>
        <a:buChar char="◊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SzPct val="55000"/>
        <a:buFont typeface="Tahoma" panose="020B0604030504040204" pitchFamily="34" charset="0"/>
        <a:buChar char="◊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SzPct val="50000"/>
        <a:buFont typeface="Tahoma" panose="020B0604030504040204" pitchFamily="34" charset="0"/>
        <a:buChar char="◊"/>
        <a:defRPr sz="28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SzPct val="55000"/>
        <a:buFont typeface="Tahoma" panose="020B0604030504040204" pitchFamily="34" charset="0"/>
        <a:buChar char="◊"/>
        <a:defRPr sz="28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SzPct val="50000"/>
        <a:buFont typeface="Tahoma" panose="020B0604030504040204" pitchFamily="34" charset="0"/>
        <a:buChar char="◊"/>
        <a:defRPr sz="28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5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5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5.e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7.e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524000" y="2286000"/>
            <a:ext cx="6934200" cy="1143000"/>
          </a:xfrm>
        </p:spPr>
        <p:txBody>
          <a:bodyPr/>
          <a:lstStyle/>
          <a:p>
            <a:pPr eaLnBrk="1" hangingPunct="1"/>
            <a:r>
              <a:rPr lang="en-US" altLang="en-US" sz="3200" b="1" dirty="0" smtClean="0">
                <a:solidFill>
                  <a:srgbClr val="745D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Session 2</a:t>
            </a:r>
          </a:p>
        </p:txBody>
      </p:sp>
      <p:sp>
        <p:nvSpPr>
          <p:cNvPr id="5123" name="Rectangle 2"/>
          <p:cNvSpPr txBox="1">
            <a:spLocks noChangeArrowheads="1"/>
          </p:cNvSpPr>
          <p:nvPr/>
        </p:nvSpPr>
        <p:spPr bwMode="auto">
          <a:xfrm>
            <a:off x="1524000" y="3619500"/>
            <a:ext cx="6809772" cy="1104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t"/>
          <a:lstStyle>
            <a:lvl1pPr>
              <a:spcBef>
                <a:spcPct val="20000"/>
              </a:spcBef>
              <a:buSzPct val="60000"/>
              <a:buFont typeface="Tahoma" panose="020B0604030504040204" pitchFamily="34" charset="0"/>
              <a:buChar char="◊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SzPct val="55000"/>
              <a:buFont typeface="Tahoma" panose="020B0604030504040204" pitchFamily="34" charset="0"/>
              <a:buChar char="◊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SzPct val="50000"/>
              <a:buFont typeface="Tahoma" panose="020B0604030504040204" pitchFamily="34" charset="0"/>
              <a:buChar char="◊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SzPct val="55000"/>
              <a:buFont typeface="Tahoma" panose="020B0604030504040204" pitchFamily="34" charset="0"/>
              <a:buChar char="◊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SzPct val="50000"/>
              <a:buFont typeface="Tahoma" panose="020B0604030504040204" pitchFamily="34" charset="0"/>
              <a:buChar char="◊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50000"/>
              <a:buFont typeface="Tahoma" panose="020B0604030504040204" pitchFamily="34" charset="0"/>
              <a:buChar char="◊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50000"/>
              <a:buFont typeface="Tahoma" panose="020B0604030504040204" pitchFamily="34" charset="0"/>
              <a:buChar char="◊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50000"/>
              <a:buFont typeface="Tahoma" panose="020B0604030504040204" pitchFamily="34" charset="0"/>
              <a:buChar char="◊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50000"/>
              <a:buFont typeface="Tahoma" panose="020B0604030504040204" pitchFamily="34" charset="0"/>
              <a:buChar char="◊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SzTx/>
              <a:buFontTx/>
              <a:buNone/>
            </a:pPr>
            <a:r>
              <a:rPr lang="en-IN" altLang="en-US" sz="3200" b="1" kern="1200" dirty="0">
                <a:solidFill>
                  <a:srgbClr val="745D00"/>
                </a:solidFill>
                <a:latin typeface="Verdana" panose="020B0604030504040204" pitchFamily="34" charset="0"/>
                <a:ea typeface="+mn-ea"/>
                <a:cs typeface="Arial" panose="020B0604020202020204" pitchFamily="34" charset="0"/>
              </a:rPr>
              <a:t>Setting up Game Terrain</a:t>
            </a:r>
            <a:endParaRPr lang="en-US" altLang="en-US" sz="3200" b="1" kern="1200" dirty="0">
              <a:solidFill>
                <a:srgbClr val="745D00"/>
              </a:solidFill>
              <a:latin typeface="Verdana" panose="020B060403050404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5" name="Picture 5"/>
          <p:cNvPicPr>
            <a:picLocks noChangeAspect="1" noChangeArrowheads="1"/>
          </p:cNvPicPr>
          <p:nvPr/>
        </p:nvPicPr>
        <p:blipFill>
          <a:blip r:embed="rId3"/>
          <a:stretch>
            <a:fillRect/>
          </a:stretch>
        </p:blipFill>
        <p:spPr bwMode="auto">
          <a:xfrm>
            <a:off x="6818313" y="57150"/>
            <a:ext cx="1847850" cy="976313"/>
          </a:xfrm>
          <a:prstGeom prst="rect">
            <a:avLst/>
          </a:prstGeom>
          <a:noFill/>
          <a:ln w="9525">
            <a:solidFill>
              <a:schemeClr val="bg1">
                <a:lumMod val="75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525619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hape 117"/>
          <p:cNvSpPr txBox="1">
            <a:spLocks/>
          </p:cNvSpPr>
          <p:nvPr/>
        </p:nvSpPr>
        <p:spPr>
          <a:xfrm>
            <a:off x="1371600" y="152400"/>
            <a:ext cx="7239000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D8C01"/>
              </a:buClr>
              <a:buFont typeface="Tahoma"/>
              <a:buNone/>
              <a:defRPr sz="3600" b="0" i="0" u="none" strike="noStrike" cap="none">
                <a:solidFill>
                  <a:srgbClr val="AD8C0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L="0" marR="0" lvl="1" indent="0" algn="l" rtl="0">
              <a:spcBef>
                <a:spcPts val="0"/>
              </a:spcBef>
              <a:spcAft>
                <a:spcPts val="0"/>
              </a:spcAft>
              <a:buClr>
                <a:srgbClr val="AD8C01"/>
              </a:buClr>
              <a:buFont typeface="Tahoma"/>
              <a:buNone/>
              <a:defRPr sz="3600" b="0" i="0" u="none" strike="noStrike" cap="none">
                <a:solidFill>
                  <a:srgbClr val="AD8C0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L="0" marR="0" lvl="2" indent="0" algn="l" rtl="0">
              <a:spcBef>
                <a:spcPts val="0"/>
              </a:spcBef>
              <a:spcAft>
                <a:spcPts val="0"/>
              </a:spcAft>
              <a:buClr>
                <a:srgbClr val="AD8C01"/>
              </a:buClr>
              <a:buFont typeface="Tahoma"/>
              <a:buNone/>
              <a:defRPr sz="3600" b="0" i="0" u="none" strike="noStrike" cap="none">
                <a:solidFill>
                  <a:srgbClr val="AD8C0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L="0" marR="0" lvl="3" indent="0" algn="l" rtl="0">
              <a:spcBef>
                <a:spcPts val="0"/>
              </a:spcBef>
              <a:spcAft>
                <a:spcPts val="0"/>
              </a:spcAft>
              <a:buClr>
                <a:srgbClr val="AD8C01"/>
              </a:buClr>
              <a:buFont typeface="Tahoma"/>
              <a:buNone/>
              <a:defRPr sz="3600" b="0" i="0" u="none" strike="noStrike" cap="none">
                <a:solidFill>
                  <a:srgbClr val="AD8C0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L="0" marR="0" lvl="4" indent="0" algn="l" rtl="0">
              <a:spcBef>
                <a:spcPts val="0"/>
              </a:spcBef>
              <a:spcAft>
                <a:spcPts val="0"/>
              </a:spcAft>
              <a:buClr>
                <a:srgbClr val="AD8C01"/>
              </a:buClr>
              <a:buFont typeface="Tahoma"/>
              <a:buNone/>
              <a:defRPr sz="3600" b="0" i="0" u="none" strike="noStrike" cap="none">
                <a:solidFill>
                  <a:srgbClr val="AD8C0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L="457200" marR="0" lvl="5" indent="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Tahoma"/>
              <a:buNone/>
              <a:defRPr sz="4400" b="0" i="0" u="none" strike="noStrike" cap="none">
                <a:solidFill>
                  <a:schemeClr val="dk2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L="914400" marR="0" lvl="6" indent="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Tahoma"/>
              <a:buNone/>
              <a:defRPr sz="4400" b="0" i="0" u="none" strike="noStrike" cap="none">
                <a:solidFill>
                  <a:schemeClr val="dk2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L="1371600" marR="0" lvl="7" indent="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Tahoma"/>
              <a:buNone/>
              <a:defRPr sz="4400" b="0" i="0" u="none" strike="noStrike" cap="none">
                <a:solidFill>
                  <a:schemeClr val="dk2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L="1828800" marR="0" lvl="8" indent="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Tahoma"/>
              <a:buNone/>
              <a:defRPr sz="4400" b="0" i="0" u="none" strike="noStrike" cap="none">
                <a:solidFill>
                  <a:schemeClr val="dk2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pPr>
              <a:buSzPct val="25000"/>
            </a:pPr>
            <a:r>
              <a:rPr lang="en-US" sz="2400" dirty="0">
                <a:latin typeface="Verdana"/>
                <a:ea typeface="Verdana"/>
                <a:cs typeface="Verdana"/>
                <a:sym typeface="Verdana"/>
              </a:rPr>
              <a:t>Developing the Game</a:t>
            </a:r>
          </a:p>
        </p:txBody>
      </p:sp>
      <p:sp>
        <p:nvSpPr>
          <p:cNvPr id="5" name="Shape 118"/>
          <p:cNvSpPr txBox="1">
            <a:spLocks noGrp="1"/>
          </p:cNvSpPr>
          <p:nvPr>
            <p:ph type="body" idx="2"/>
          </p:nvPr>
        </p:nvSpPr>
        <p:spPr>
          <a:xfrm>
            <a:off x="594360" y="1511300"/>
            <a:ext cx="8321039" cy="45211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r>
              <a:rPr lang="en-US" sz="18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Golf </a:t>
            </a:r>
            <a:r>
              <a:rPr lang="en-US" sz="18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Ball</a:t>
            </a:r>
          </a:p>
          <a:p>
            <a:pPr>
              <a:spcBef>
                <a:spcPts val="360"/>
              </a:spcBef>
              <a:buSzPct val="100000"/>
            </a:pPr>
            <a:endParaRPr lang="en-US" sz="1800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6" name="Shape 621"/>
          <p:cNvSpPr/>
          <p:nvPr/>
        </p:nvSpPr>
        <p:spPr>
          <a:xfrm>
            <a:off x="8534400" y="773112"/>
            <a:ext cx="533400" cy="496885"/>
          </a:xfrm>
          <a:prstGeom prst="flowChartPunchedCard">
            <a:avLst/>
          </a:prstGeom>
          <a:solidFill>
            <a:schemeClr val="dk1"/>
          </a:solidFill>
          <a:ln>
            <a:noFill/>
          </a:ln>
          <a:effectLst>
            <a:outerShdw blurRad="39999" dist="23000" dir="5400000" rotWithShape="0">
              <a:srgbClr val="000000">
                <a:alpha val="34509"/>
              </a:srgbClr>
            </a:outerShdw>
          </a:effectLst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2400" b="0" i="0" u="none" strike="noStrike" cap="none" dirty="0">
              <a:solidFill>
                <a:srgbClr val="AD8C00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7" name="Shape 622"/>
          <p:cNvSpPr txBox="1"/>
          <p:nvPr/>
        </p:nvSpPr>
        <p:spPr>
          <a:xfrm>
            <a:off x="8534400" y="762000"/>
            <a:ext cx="600075" cy="4190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Tahoma"/>
              <a:buNone/>
            </a:pPr>
            <a:r>
              <a:rPr lang="en-US" sz="1400" b="1" i="0" u="none" strike="noStrike" cap="none" dirty="0" smtClean="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3-7</a:t>
            </a:r>
            <a:endParaRPr lang="en-US" sz="1400" b="1" i="0" u="none" strike="noStrike" cap="none" dirty="0">
              <a:solidFill>
                <a:schemeClr val="lt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pic>
        <p:nvPicPr>
          <p:cNvPr id="8" name="Picture 7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19947" y="2371725"/>
            <a:ext cx="5325110" cy="3028950"/>
          </a:xfrm>
          <a:prstGeom prst="rect">
            <a:avLst/>
          </a:prstGeom>
        </p:spPr>
      </p:pic>
      <p:sp>
        <p:nvSpPr>
          <p:cNvPr id="9" name="Shape 569"/>
          <p:cNvSpPr/>
          <p:nvPr/>
        </p:nvSpPr>
        <p:spPr>
          <a:xfrm>
            <a:off x="3520916" y="5424360"/>
            <a:ext cx="2578417" cy="36868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lvl="0" algn="ctr">
              <a:buClr>
                <a:srgbClr val="8E2020"/>
              </a:buClr>
              <a:buSzPct val="25000"/>
            </a:pPr>
            <a:r>
              <a:rPr lang="en-US" sz="1200" b="1" i="1" dirty="0" smtClean="0">
                <a:solidFill>
                  <a:srgbClr val="8E2020"/>
                </a:solidFill>
                <a:latin typeface="Verdana"/>
                <a:ea typeface="Verdana"/>
                <a:cs typeface="Verdana"/>
                <a:sym typeface="Verdana"/>
              </a:rPr>
              <a:t>Golf Ball</a:t>
            </a:r>
            <a:endParaRPr lang="en-US" sz="1200" b="1" i="1" u="none" strike="noStrike" cap="none" dirty="0">
              <a:solidFill>
                <a:srgbClr val="8E2020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</p:spTree>
    <p:extLst>
      <p:ext uri="{BB962C8B-B14F-4D97-AF65-F5344CB8AC3E}">
        <p14:creationId xmlns:p14="http://schemas.microsoft.com/office/powerpoint/2010/main" val="11626538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hape 117"/>
          <p:cNvSpPr txBox="1">
            <a:spLocks/>
          </p:cNvSpPr>
          <p:nvPr/>
        </p:nvSpPr>
        <p:spPr>
          <a:xfrm>
            <a:off x="1371600" y="152400"/>
            <a:ext cx="7239000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D8C01"/>
              </a:buClr>
              <a:buFont typeface="Tahoma"/>
              <a:buNone/>
              <a:defRPr sz="3600" b="0" i="0" u="none" strike="noStrike" cap="none">
                <a:solidFill>
                  <a:srgbClr val="AD8C0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L="0" marR="0" lvl="1" indent="0" algn="l" rtl="0">
              <a:spcBef>
                <a:spcPts val="0"/>
              </a:spcBef>
              <a:spcAft>
                <a:spcPts val="0"/>
              </a:spcAft>
              <a:buClr>
                <a:srgbClr val="AD8C01"/>
              </a:buClr>
              <a:buFont typeface="Tahoma"/>
              <a:buNone/>
              <a:defRPr sz="3600" b="0" i="0" u="none" strike="noStrike" cap="none">
                <a:solidFill>
                  <a:srgbClr val="AD8C0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L="0" marR="0" lvl="2" indent="0" algn="l" rtl="0">
              <a:spcBef>
                <a:spcPts val="0"/>
              </a:spcBef>
              <a:spcAft>
                <a:spcPts val="0"/>
              </a:spcAft>
              <a:buClr>
                <a:srgbClr val="AD8C01"/>
              </a:buClr>
              <a:buFont typeface="Tahoma"/>
              <a:buNone/>
              <a:defRPr sz="3600" b="0" i="0" u="none" strike="noStrike" cap="none">
                <a:solidFill>
                  <a:srgbClr val="AD8C0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L="0" marR="0" lvl="3" indent="0" algn="l" rtl="0">
              <a:spcBef>
                <a:spcPts val="0"/>
              </a:spcBef>
              <a:spcAft>
                <a:spcPts val="0"/>
              </a:spcAft>
              <a:buClr>
                <a:srgbClr val="AD8C01"/>
              </a:buClr>
              <a:buFont typeface="Tahoma"/>
              <a:buNone/>
              <a:defRPr sz="3600" b="0" i="0" u="none" strike="noStrike" cap="none">
                <a:solidFill>
                  <a:srgbClr val="AD8C0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L="0" marR="0" lvl="4" indent="0" algn="l" rtl="0">
              <a:spcBef>
                <a:spcPts val="0"/>
              </a:spcBef>
              <a:spcAft>
                <a:spcPts val="0"/>
              </a:spcAft>
              <a:buClr>
                <a:srgbClr val="AD8C01"/>
              </a:buClr>
              <a:buFont typeface="Tahoma"/>
              <a:buNone/>
              <a:defRPr sz="3600" b="0" i="0" u="none" strike="noStrike" cap="none">
                <a:solidFill>
                  <a:srgbClr val="AD8C0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L="457200" marR="0" lvl="5" indent="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Tahoma"/>
              <a:buNone/>
              <a:defRPr sz="4400" b="0" i="0" u="none" strike="noStrike" cap="none">
                <a:solidFill>
                  <a:schemeClr val="dk2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L="914400" marR="0" lvl="6" indent="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Tahoma"/>
              <a:buNone/>
              <a:defRPr sz="4400" b="0" i="0" u="none" strike="noStrike" cap="none">
                <a:solidFill>
                  <a:schemeClr val="dk2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L="1371600" marR="0" lvl="7" indent="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Tahoma"/>
              <a:buNone/>
              <a:defRPr sz="4400" b="0" i="0" u="none" strike="noStrike" cap="none">
                <a:solidFill>
                  <a:schemeClr val="dk2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L="1828800" marR="0" lvl="8" indent="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Tahoma"/>
              <a:buNone/>
              <a:defRPr sz="4400" b="0" i="0" u="none" strike="noStrike" cap="none">
                <a:solidFill>
                  <a:schemeClr val="dk2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pPr>
              <a:buSzPct val="25000"/>
            </a:pPr>
            <a:r>
              <a:rPr lang="en-US" sz="2400" dirty="0">
                <a:latin typeface="Verdana"/>
                <a:ea typeface="Verdana"/>
                <a:cs typeface="Verdana"/>
                <a:sym typeface="Verdana"/>
              </a:rPr>
              <a:t>Developing the Game</a:t>
            </a:r>
          </a:p>
        </p:txBody>
      </p:sp>
      <p:sp>
        <p:nvSpPr>
          <p:cNvPr id="5" name="Shape 118"/>
          <p:cNvSpPr txBox="1">
            <a:spLocks noGrp="1"/>
          </p:cNvSpPr>
          <p:nvPr>
            <p:ph type="body" idx="2"/>
          </p:nvPr>
        </p:nvSpPr>
        <p:spPr>
          <a:xfrm>
            <a:off x="831850" y="1511300"/>
            <a:ext cx="8083549" cy="45211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lvl="0">
              <a:spcBef>
                <a:spcPts val="0"/>
              </a:spcBef>
              <a:buSzPct val="25000"/>
            </a:pPr>
            <a:r>
              <a:rPr lang="en-US" sz="18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Club</a:t>
            </a:r>
          </a:p>
          <a:p>
            <a:pPr lvl="0">
              <a:spcBef>
                <a:spcPts val="360"/>
              </a:spcBef>
              <a:buSzPct val="100000"/>
            </a:pPr>
            <a:r>
              <a:rPr lang="en-US" sz="18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The player will hit the ball using the club. To create a club, first draw a cube. Scale and place the club near the golf ball.</a:t>
            </a:r>
          </a:p>
          <a:p>
            <a:pPr lvl="0" indent="-342900">
              <a:spcBef>
                <a:spcPts val="360"/>
              </a:spcBef>
              <a:buSzPct val="100000"/>
              <a:buFont typeface="Noto Sans Symbols"/>
              <a:buChar char="▪"/>
            </a:pPr>
            <a:endParaRPr lang="en-US" sz="18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lvl="0" indent="-342900">
              <a:spcBef>
                <a:spcPts val="360"/>
              </a:spcBef>
              <a:buSzPct val="100000"/>
              <a:buFont typeface="Noto Sans Symbols"/>
              <a:buChar char="▪"/>
            </a:pPr>
            <a:endParaRPr lang="en-US" sz="18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8" name="Shape 569"/>
          <p:cNvSpPr/>
          <p:nvPr/>
        </p:nvSpPr>
        <p:spPr>
          <a:xfrm>
            <a:off x="2595048" y="5283379"/>
            <a:ext cx="4072013" cy="257993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lvl="0" algn="ctr">
              <a:buClr>
                <a:srgbClr val="8E2020"/>
              </a:buClr>
              <a:buSzPct val="25000"/>
            </a:pPr>
            <a:r>
              <a:rPr lang="en-US" sz="1200" b="1" i="1" dirty="0" smtClean="0">
                <a:solidFill>
                  <a:srgbClr val="8E2020"/>
                </a:solidFill>
                <a:latin typeface="Verdana"/>
                <a:ea typeface="Verdana"/>
                <a:cs typeface="Verdana"/>
                <a:sym typeface="Verdana"/>
              </a:rPr>
              <a:t>Club</a:t>
            </a:r>
            <a:endParaRPr lang="en-US" sz="1200" b="1" i="1" u="none" strike="noStrike" cap="none" dirty="0">
              <a:solidFill>
                <a:srgbClr val="8E2020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pic>
        <p:nvPicPr>
          <p:cNvPr id="14" name="Picture 13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6245" y="2754630"/>
            <a:ext cx="5731510" cy="2446020"/>
          </a:xfrm>
          <a:prstGeom prst="rect">
            <a:avLst/>
          </a:prstGeom>
        </p:spPr>
      </p:pic>
      <p:sp>
        <p:nvSpPr>
          <p:cNvPr id="11" name="Shape 621"/>
          <p:cNvSpPr/>
          <p:nvPr/>
        </p:nvSpPr>
        <p:spPr>
          <a:xfrm>
            <a:off x="8534400" y="773112"/>
            <a:ext cx="533400" cy="496885"/>
          </a:xfrm>
          <a:prstGeom prst="flowChartPunchedCard">
            <a:avLst/>
          </a:prstGeom>
          <a:solidFill>
            <a:schemeClr val="dk1"/>
          </a:solidFill>
          <a:ln>
            <a:noFill/>
          </a:ln>
          <a:effectLst>
            <a:outerShdw blurRad="39999" dist="23000" dir="5400000" rotWithShape="0">
              <a:srgbClr val="000000">
                <a:alpha val="34509"/>
              </a:srgbClr>
            </a:outerShdw>
          </a:effectLst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2400" b="0" i="0" u="none" strike="noStrike" cap="none" dirty="0">
              <a:solidFill>
                <a:srgbClr val="AD8C00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12" name="Shape 622"/>
          <p:cNvSpPr txBox="1"/>
          <p:nvPr/>
        </p:nvSpPr>
        <p:spPr>
          <a:xfrm>
            <a:off x="8534400" y="762000"/>
            <a:ext cx="600075" cy="4190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Tahoma"/>
              <a:buNone/>
            </a:pPr>
            <a:r>
              <a:rPr lang="en-US" b="1" dirty="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4</a:t>
            </a:r>
            <a:r>
              <a:rPr lang="en-US" sz="1400" b="1" i="0" u="none" strike="noStrike" cap="none" dirty="0" smtClean="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-7</a:t>
            </a:r>
            <a:endParaRPr lang="en-US" sz="1400" b="1" i="0" u="none" strike="noStrike" cap="none" dirty="0">
              <a:solidFill>
                <a:schemeClr val="lt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</p:spTree>
    <p:extLst>
      <p:ext uri="{BB962C8B-B14F-4D97-AF65-F5344CB8AC3E}">
        <p14:creationId xmlns:p14="http://schemas.microsoft.com/office/powerpoint/2010/main" val="29684216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117"/>
          <p:cNvSpPr txBox="1">
            <a:spLocks/>
          </p:cNvSpPr>
          <p:nvPr/>
        </p:nvSpPr>
        <p:spPr>
          <a:xfrm>
            <a:off x="1371600" y="152400"/>
            <a:ext cx="7239000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D8C01"/>
              </a:buClr>
              <a:buFont typeface="Tahoma"/>
              <a:buNone/>
              <a:defRPr sz="3600" b="0" i="0" u="none" strike="noStrike" cap="none">
                <a:solidFill>
                  <a:srgbClr val="AD8C0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L="0" marR="0" lvl="1" indent="0" algn="l" rtl="0">
              <a:spcBef>
                <a:spcPts val="0"/>
              </a:spcBef>
              <a:spcAft>
                <a:spcPts val="0"/>
              </a:spcAft>
              <a:buClr>
                <a:srgbClr val="AD8C01"/>
              </a:buClr>
              <a:buFont typeface="Tahoma"/>
              <a:buNone/>
              <a:defRPr sz="3600" b="0" i="0" u="none" strike="noStrike" cap="none">
                <a:solidFill>
                  <a:srgbClr val="AD8C0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L="0" marR="0" lvl="2" indent="0" algn="l" rtl="0">
              <a:spcBef>
                <a:spcPts val="0"/>
              </a:spcBef>
              <a:spcAft>
                <a:spcPts val="0"/>
              </a:spcAft>
              <a:buClr>
                <a:srgbClr val="AD8C01"/>
              </a:buClr>
              <a:buFont typeface="Tahoma"/>
              <a:buNone/>
              <a:defRPr sz="3600" b="0" i="0" u="none" strike="noStrike" cap="none">
                <a:solidFill>
                  <a:srgbClr val="AD8C0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L="0" marR="0" lvl="3" indent="0" algn="l" rtl="0">
              <a:spcBef>
                <a:spcPts val="0"/>
              </a:spcBef>
              <a:spcAft>
                <a:spcPts val="0"/>
              </a:spcAft>
              <a:buClr>
                <a:srgbClr val="AD8C01"/>
              </a:buClr>
              <a:buFont typeface="Tahoma"/>
              <a:buNone/>
              <a:defRPr sz="3600" b="0" i="0" u="none" strike="noStrike" cap="none">
                <a:solidFill>
                  <a:srgbClr val="AD8C0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L="0" marR="0" lvl="4" indent="0" algn="l" rtl="0">
              <a:spcBef>
                <a:spcPts val="0"/>
              </a:spcBef>
              <a:spcAft>
                <a:spcPts val="0"/>
              </a:spcAft>
              <a:buClr>
                <a:srgbClr val="AD8C01"/>
              </a:buClr>
              <a:buFont typeface="Tahoma"/>
              <a:buNone/>
              <a:defRPr sz="3600" b="0" i="0" u="none" strike="noStrike" cap="none">
                <a:solidFill>
                  <a:srgbClr val="AD8C0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L="457200" marR="0" lvl="5" indent="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Tahoma"/>
              <a:buNone/>
              <a:defRPr sz="4400" b="0" i="0" u="none" strike="noStrike" cap="none">
                <a:solidFill>
                  <a:schemeClr val="dk2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L="914400" marR="0" lvl="6" indent="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Tahoma"/>
              <a:buNone/>
              <a:defRPr sz="4400" b="0" i="0" u="none" strike="noStrike" cap="none">
                <a:solidFill>
                  <a:schemeClr val="dk2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L="1371600" marR="0" lvl="7" indent="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Tahoma"/>
              <a:buNone/>
              <a:defRPr sz="4400" b="0" i="0" u="none" strike="noStrike" cap="none">
                <a:solidFill>
                  <a:schemeClr val="dk2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L="1828800" marR="0" lvl="8" indent="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Tahoma"/>
              <a:buNone/>
              <a:defRPr sz="4400" b="0" i="0" u="none" strike="noStrike" cap="none">
                <a:solidFill>
                  <a:schemeClr val="dk2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pPr>
              <a:buSzPct val="25000"/>
            </a:pPr>
            <a:r>
              <a:rPr lang="en-US" sz="2400" dirty="0">
                <a:latin typeface="Verdana"/>
                <a:ea typeface="Verdana"/>
                <a:cs typeface="Verdana"/>
                <a:sym typeface="Verdana"/>
              </a:rPr>
              <a:t>Developing the Game</a:t>
            </a:r>
          </a:p>
        </p:txBody>
      </p:sp>
      <p:sp>
        <p:nvSpPr>
          <p:cNvPr id="7" name="Shape 118"/>
          <p:cNvSpPr txBox="1">
            <a:spLocks noGrp="1"/>
          </p:cNvSpPr>
          <p:nvPr>
            <p:ph type="body" idx="2"/>
          </p:nvPr>
        </p:nvSpPr>
        <p:spPr>
          <a:xfrm>
            <a:off x="831850" y="1511300"/>
            <a:ext cx="8083549" cy="45211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lvl="0">
              <a:spcBef>
                <a:spcPts val="0"/>
              </a:spcBef>
              <a:buSzPct val="25000"/>
            </a:pPr>
            <a:r>
              <a:rPr lang="en-US" sz="18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Hole for the Golf ball</a:t>
            </a:r>
            <a:endParaRPr lang="en-US" sz="1800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>
              <a:spcBef>
                <a:spcPts val="360"/>
              </a:spcBef>
              <a:buSzPct val="100000"/>
            </a:pPr>
            <a:endParaRPr lang="en-US" sz="18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>
              <a:spcBef>
                <a:spcPts val="360"/>
              </a:spcBef>
              <a:buSzPct val="100000"/>
            </a:pPr>
            <a:endParaRPr lang="en-US" sz="18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1" name="Shape 569"/>
          <p:cNvSpPr/>
          <p:nvPr/>
        </p:nvSpPr>
        <p:spPr>
          <a:xfrm>
            <a:off x="2678868" y="4374603"/>
            <a:ext cx="4072013" cy="257993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lvl="0" algn="ctr">
              <a:buClr>
                <a:srgbClr val="8E2020"/>
              </a:buClr>
              <a:buSzPct val="25000"/>
            </a:pPr>
            <a:r>
              <a:rPr lang="en-US" sz="1200" b="1" i="1" dirty="0">
                <a:solidFill>
                  <a:srgbClr val="8E2020"/>
                </a:solidFill>
                <a:latin typeface="Verdana"/>
                <a:ea typeface="Verdana"/>
                <a:cs typeface="Verdana"/>
                <a:sym typeface="Verdana"/>
              </a:rPr>
              <a:t>Hole for the Golf ball</a:t>
            </a:r>
          </a:p>
          <a:p>
            <a:pPr lvl="0" algn="ctr">
              <a:buClr>
                <a:srgbClr val="8E2020"/>
              </a:buClr>
              <a:buSzPct val="25000"/>
            </a:pPr>
            <a:endParaRPr lang="en-US" sz="1200" b="1" i="1" u="none" strike="noStrike" cap="none" dirty="0">
              <a:solidFill>
                <a:srgbClr val="8E2020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pic>
        <p:nvPicPr>
          <p:cNvPr id="10" name="Picture 9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3148" y="2922905"/>
            <a:ext cx="4056380" cy="1438910"/>
          </a:xfrm>
          <a:prstGeom prst="rect">
            <a:avLst/>
          </a:prstGeom>
        </p:spPr>
      </p:pic>
      <p:sp>
        <p:nvSpPr>
          <p:cNvPr id="12" name="Shape 621"/>
          <p:cNvSpPr/>
          <p:nvPr/>
        </p:nvSpPr>
        <p:spPr>
          <a:xfrm>
            <a:off x="8534400" y="773112"/>
            <a:ext cx="533400" cy="496885"/>
          </a:xfrm>
          <a:prstGeom prst="flowChartPunchedCard">
            <a:avLst/>
          </a:prstGeom>
          <a:solidFill>
            <a:schemeClr val="dk1"/>
          </a:solidFill>
          <a:ln>
            <a:noFill/>
          </a:ln>
          <a:effectLst>
            <a:outerShdw blurRad="39999" dist="23000" dir="5400000" rotWithShape="0">
              <a:srgbClr val="000000">
                <a:alpha val="34509"/>
              </a:srgbClr>
            </a:outerShdw>
          </a:effectLst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2400" b="0" i="0" u="none" strike="noStrike" cap="none" dirty="0">
              <a:solidFill>
                <a:srgbClr val="AD8C00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13" name="Shape 622"/>
          <p:cNvSpPr txBox="1"/>
          <p:nvPr/>
        </p:nvSpPr>
        <p:spPr>
          <a:xfrm>
            <a:off x="8534400" y="762000"/>
            <a:ext cx="600075" cy="4190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Tahoma"/>
              <a:buNone/>
            </a:pPr>
            <a:r>
              <a:rPr lang="en-US" sz="1400" b="1" i="0" u="none" strike="noStrike" cap="none" dirty="0" smtClean="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5-7</a:t>
            </a:r>
            <a:endParaRPr lang="en-US" sz="1400" b="1" i="0" u="none" strike="noStrike" cap="none" dirty="0">
              <a:solidFill>
                <a:schemeClr val="lt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</p:spTree>
    <p:extLst>
      <p:ext uri="{BB962C8B-B14F-4D97-AF65-F5344CB8AC3E}">
        <p14:creationId xmlns:p14="http://schemas.microsoft.com/office/powerpoint/2010/main" val="2549705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hape 117"/>
          <p:cNvSpPr txBox="1">
            <a:spLocks/>
          </p:cNvSpPr>
          <p:nvPr/>
        </p:nvSpPr>
        <p:spPr>
          <a:xfrm>
            <a:off x="1371600" y="152400"/>
            <a:ext cx="7239000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D8C01"/>
              </a:buClr>
              <a:buFont typeface="Tahoma"/>
              <a:buNone/>
              <a:defRPr sz="3600" b="0" i="0" u="none" strike="noStrike" cap="none">
                <a:solidFill>
                  <a:srgbClr val="AD8C0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L="0" marR="0" lvl="1" indent="0" algn="l" rtl="0">
              <a:spcBef>
                <a:spcPts val="0"/>
              </a:spcBef>
              <a:spcAft>
                <a:spcPts val="0"/>
              </a:spcAft>
              <a:buClr>
                <a:srgbClr val="AD8C01"/>
              </a:buClr>
              <a:buFont typeface="Tahoma"/>
              <a:buNone/>
              <a:defRPr sz="3600" b="0" i="0" u="none" strike="noStrike" cap="none">
                <a:solidFill>
                  <a:srgbClr val="AD8C0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L="0" marR="0" lvl="2" indent="0" algn="l" rtl="0">
              <a:spcBef>
                <a:spcPts val="0"/>
              </a:spcBef>
              <a:spcAft>
                <a:spcPts val="0"/>
              </a:spcAft>
              <a:buClr>
                <a:srgbClr val="AD8C01"/>
              </a:buClr>
              <a:buFont typeface="Tahoma"/>
              <a:buNone/>
              <a:defRPr sz="3600" b="0" i="0" u="none" strike="noStrike" cap="none">
                <a:solidFill>
                  <a:srgbClr val="AD8C0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L="0" marR="0" lvl="3" indent="0" algn="l" rtl="0">
              <a:spcBef>
                <a:spcPts val="0"/>
              </a:spcBef>
              <a:spcAft>
                <a:spcPts val="0"/>
              </a:spcAft>
              <a:buClr>
                <a:srgbClr val="AD8C01"/>
              </a:buClr>
              <a:buFont typeface="Tahoma"/>
              <a:buNone/>
              <a:defRPr sz="3600" b="0" i="0" u="none" strike="noStrike" cap="none">
                <a:solidFill>
                  <a:srgbClr val="AD8C0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L="0" marR="0" lvl="4" indent="0" algn="l" rtl="0">
              <a:spcBef>
                <a:spcPts val="0"/>
              </a:spcBef>
              <a:spcAft>
                <a:spcPts val="0"/>
              </a:spcAft>
              <a:buClr>
                <a:srgbClr val="AD8C01"/>
              </a:buClr>
              <a:buFont typeface="Tahoma"/>
              <a:buNone/>
              <a:defRPr sz="3600" b="0" i="0" u="none" strike="noStrike" cap="none">
                <a:solidFill>
                  <a:srgbClr val="AD8C0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L="457200" marR="0" lvl="5" indent="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Tahoma"/>
              <a:buNone/>
              <a:defRPr sz="4400" b="0" i="0" u="none" strike="noStrike" cap="none">
                <a:solidFill>
                  <a:schemeClr val="dk2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L="914400" marR="0" lvl="6" indent="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Tahoma"/>
              <a:buNone/>
              <a:defRPr sz="4400" b="0" i="0" u="none" strike="noStrike" cap="none">
                <a:solidFill>
                  <a:schemeClr val="dk2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L="1371600" marR="0" lvl="7" indent="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Tahoma"/>
              <a:buNone/>
              <a:defRPr sz="4400" b="0" i="0" u="none" strike="noStrike" cap="none">
                <a:solidFill>
                  <a:schemeClr val="dk2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L="1828800" marR="0" lvl="8" indent="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Tahoma"/>
              <a:buNone/>
              <a:defRPr sz="4400" b="0" i="0" u="none" strike="noStrike" cap="none">
                <a:solidFill>
                  <a:schemeClr val="dk2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pPr>
              <a:buSzPct val="25000"/>
            </a:pPr>
            <a:r>
              <a:rPr lang="en-US" sz="2400" dirty="0">
                <a:latin typeface="Verdana"/>
                <a:ea typeface="Verdana"/>
                <a:cs typeface="Verdana"/>
                <a:sym typeface="Verdana"/>
              </a:rPr>
              <a:t>Developing the Game</a:t>
            </a:r>
          </a:p>
        </p:txBody>
      </p:sp>
      <p:sp>
        <p:nvSpPr>
          <p:cNvPr id="9" name="Shape 118"/>
          <p:cNvSpPr txBox="1">
            <a:spLocks noGrp="1"/>
          </p:cNvSpPr>
          <p:nvPr>
            <p:ph type="body" idx="2"/>
          </p:nvPr>
        </p:nvSpPr>
        <p:spPr>
          <a:xfrm>
            <a:off x="502919" y="1541780"/>
            <a:ext cx="8361997" cy="45211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>
              <a:spcBef>
                <a:spcPts val="360"/>
              </a:spcBef>
              <a:buSzPct val="100000"/>
            </a:pPr>
            <a:r>
              <a:rPr lang="en-US" sz="18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Holder for the Ball</a:t>
            </a:r>
          </a:p>
          <a:p>
            <a:pPr indent="-342900">
              <a:spcBef>
                <a:spcPts val="360"/>
              </a:spcBef>
              <a:buSzPct val="100000"/>
              <a:buFont typeface="Noto Sans Symbols"/>
              <a:buChar char="▪"/>
            </a:pPr>
            <a:endParaRPr lang="en-US" sz="18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indent="-342900">
              <a:spcBef>
                <a:spcPts val="360"/>
              </a:spcBef>
              <a:buSzPct val="100000"/>
              <a:buFont typeface="Noto Sans Symbols"/>
              <a:buChar char="▪"/>
            </a:pPr>
            <a:endParaRPr lang="en-US" sz="1800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indent="-342900">
              <a:spcBef>
                <a:spcPts val="360"/>
              </a:spcBef>
              <a:buSzPct val="100000"/>
              <a:buFont typeface="Noto Sans Symbols"/>
              <a:buChar char="▪"/>
            </a:pPr>
            <a:endParaRPr lang="en-US" sz="18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indent="-342900">
              <a:spcBef>
                <a:spcPts val="360"/>
              </a:spcBef>
              <a:buSzPct val="100000"/>
              <a:buFont typeface="Noto Sans Symbols"/>
              <a:buChar char="▪"/>
            </a:pPr>
            <a:endParaRPr lang="en-US" sz="1800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indent="-342900">
              <a:spcBef>
                <a:spcPts val="360"/>
              </a:spcBef>
              <a:buSzPct val="100000"/>
              <a:buFont typeface="Noto Sans Symbols"/>
              <a:buChar char="▪"/>
            </a:pPr>
            <a:endParaRPr lang="en-US" sz="1800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indent="-342900">
              <a:spcBef>
                <a:spcPts val="360"/>
              </a:spcBef>
              <a:buSzPct val="100000"/>
              <a:buFont typeface="Noto Sans Symbols"/>
              <a:buChar char="▪"/>
            </a:pPr>
            <a:endParaRPr lang="en-US" sz="1800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0" name="Shape 621"/>
          <p:cNvSpPr/>
          <p:nvPr/>
        </p:nvSpPr>
        <p:spPr>
          <a:xfrm>
            <a:off x="8534400" y="773112"/>
            <a:ext cx="533400" cy="496885"/>
          </a:xfrm>
          <a:prstGeom prst="flowChartPunchedCard">
            <a:avLst/>
          </a:prstGeom>
          <a:solidFill>
            <a:schemeClr val="dk1"/>
          </a:solidFill>
          <a:ln>
            <a:noFill/>
          </a:ln>
          <a:effectLst>
            <a:outerShdw blurRad="39999" dist="23000" dir="5400000" rotWithShape="0">
              <a:srgbClr val="000000">
                <a:alpha val="34509"/>
              </a:srgbClr>
            </a:outerShdw>
          </a:effectLst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2400" b="0" i="0" u="none" strike="noStrike" cap="none" dirty="0">
              <a:solidFill>
                <a:srgbClr val="AD8C00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11" name="Shape 622"/>
          <p:cNvSpPr txBox="1"/>
          <p:nvPr/>
        </p:nvSpPr>
        <p:spPr>
          <a:xfrm>
            <a:off x="8534400" y="762000"/>
            <a:ext cx="600075" cy="4190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Tahoma"/>
              <a:buNone/>
            </a:pPr>
            <a:r>
              <a:rPr lang="en-US" sz="1400" b="1" i="0" u="none" strike="noStrike" cap="none" dirty="0" smtClean="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6-7</a:t>
            </a:r>
            <a:endParaRPr lang="en-US" sz="1400" b="1" i="0" u="none" strike="noStrike" cap="none" dirty="0">
              <a:solidFill>
                <a:schemeClr val="lt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13" name="Shape 569"/>
          <p:cNvSpPr/>
          <p:nvPr/>
        </p:nvSpPr>
        <p:spPr>
          <a:xfrm>
            <a:off x="2659938" y="4196073"/>
            <a:ext cx="4072013" cy="257993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lvl="0" algn="ctr">
              <a:buClr>
                <a:srgbClr val="8E2020"/>
              </a:buClr>
              <a:buSzPct val="25000"/>
            </a:pPr>
            <a:r>
              <a:rPr lang="en-US" sz="1200" b="1" i="1" dirty="0">
                <a:solidFill>
                  <a:srgbClr val="8E2020"/>
                </a:solidFill>
                <a:latin typeface="Verdana"/>
                <a:ea typeface="Verdana"/>
                <a:cs typeface="Verdana"/>
                <a:sym typeface="Verdana"/>
              </a:rPr>
              <a:t>Holder for the Ball</a:t>
            </a:r>
            <a:endParaRPr lang="en-US" sz="1200" b="1" i="1" u="none" strike="noStrike" cap="none" dirty="0">
              <a:solidFill>
                <a:srgbClr val="8E2020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pic>
        <p:nvPicPr>
          <p:cNvPr id="14" name="Picture 13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109"/>
          <a:stretch/>
        </p:blipFill>
        <p:spPr bwMode="auto">
          <a:xfrm>
            <a:off x="3847903" y="2570161"/>
            <a:ext cx="1696085" cy="159575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6892811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hape 117"/>
          <p:cNvSpPr txBox="1">
            <a:spLocks/>
          </p:cNvSpPr>
          <p:nvPr/>
        </p:nvSpPr>
        <p:spPr>
          <a:xfrm>
            <a:off x="1371600" y="152400"/>
            <a:ext cx="7239000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D8C01"/>
              </a:buClr>
              <a:buFont typeface="Tahoma"/>
              <a:buNone/>
              <a:defRPr sz="3600" b="0" i="0" u="none" strike="noStrike" cap="none">
                <a:solidFill>
                  <a:srgbClr val="AD8C0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L="0" marR="0" lvl="1" indent="0" algn="l" rtl="0">
              <a:spcBef>
                <a:spcPts val="0"/>
              </a:spcBef>
              <a:spcAft>
                <a:spcPts val="0"/>
              </a:spcAft>
              <a:buClr>
                <a:srgbClr val="AD8C01"/>
              </a:buClr>
              <a:buFont typeface="Tahoma"/>
              <a:buNone/>
              <a:defRPr sz="3600" b="0" i="0" u="none" strike="noStrike" cap="none">
                <a:solidFill>
                  <a:srgbClr val="AD8C0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L="0" marR="0" lvl="2" indent="0" algn="l" rtl="0">
              <a:spcBef>
                <a:spcPts val="0"/>
              </a:spcBef>
              <a:spcAft>
                <a:spcPts val="0"/>
              </a:spcAft>
              <a:buClr>
                <a:srgbClr val="AD8C01"/>
              </a:buClr>
              <a:buFont typeface="Tahoma"/>
              <a:buNone/>
              <a:defRPr sz="3600" b="0" i="0" u="none" strike="noStrike" cap="none">
                <a:solidFill>
                  <a:srgbClr val="AD8C0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L="0" marR="0" lvl="3" indent="0" algn="l" rtl="0">
              <a:spcBef>
                <a:spcPts val="0"/>
              </a:spcBef>
              <a:spcAft>
                <a:spcPts val="0"/>
              </a:spcAft>
              <a:buClr>
                <a:srgbClr val="AD8C01"/>
              </a:buClr>
              <a:buFont typeface="Tahoma"/>
              <a:buNone/>
              <a:defRPr sz="3600" b="0" i="0" u="none" strike="noStrike" cap="none">
                <a:solidFill>
                  <a:srgbClr val="AD8C0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L="0" marR="0" lvl="4" indent="0" algn="l" rtl="0">
              <a:spcBef>
                <a:spcPts val="0"/>
              </a:spcBef>
              <a:spcAft>
                <a:spcPts val="0"/>
              </a:spcAft>
              <a:buClr>
                <a:srgbClr val="AD8C01"/>
              </a:buClr>
              <a:buFont typeface="Tahoma"/>
              <a:buNone/>
              <a:defRPr sz="3600" b="0" i="0" u="none" strike="noStrike" cap="none">
                <a:solidFill>
                  <a:srgbClr val="AD8C0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L="457200" marR="0" lvl="5" indent="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Tahoma"/>
              <a:buNone/>
              <a:defRPr sz="4400" b="0" i="0" u="none" strike="noStrike" cap="none">
                <a:solidFill>
                  <a:schemeClr val="dk2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L="914400" marR="0" lvl="6" indent="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Tahoma"/>
              <a:buNone/>
              <a:defRPr sz="4400" b="0" i="0" u="none" strike="noStrike" cap="none">
                <a:solidFill>
                  <a:schemeClr val="dk2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L="1371600" marR="0" lvl="7" indent="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Tahoma"/>
              <a:buNone/>
              <a:defRPr sz="4400" b="0" i="0" u="none" strike="noStrike" cap="none">
                <a:solidFill>
                  <a:schemeClr val="dk2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L="1828800" marR="0" lvl="8" indent="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Tahoma"/>
              <a:buNone/>
              <a:defRPr sz="4400" b="0" i="0" u="none" strike="noStrike" cap="none">
                <a:solidFill>
                  <a:schemeClr val="dk2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pPr>
              <a:buSzPct val="25000"/>
            </a:pPr>
            <a:r>
              <a:rPr lang="en-US" sz="2400" dirty="0">
                <a:latin typeface="Verdana"/>
                <a:ea typeface="Verdana"/>
                <a:cs typeface="Verdana"/>
                <a:sym typeface="Verdana"/>
              </a:rPr>
              <a:t>Developing the Game</a:t>
            </a:r>
          </a:p>
        </p:txBody>
      </p:sp>
      <p:sp>
        <p:nvSpPr>
          <p:cNvPr id="5" name="Shape 118"/>
          <p:cNvSpPr txBox="1">
            <a:spLocks noGrp="1"/>
          </p:cNvSpPr>
          <p:nvPr>
            <p:ph type="body" idx="2"/>
          </p:nvPr>
        </p:nvSpPr>
        <p:spPr>
          <a:xfrm>
            <a:off x="472440" y="1548666"/>
            <a:ext cx="8138160" cy="45211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r>
              <a:rPr lang="en-US" sz="18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Pivot </a:t>
            </a:r>
            <a:r>
              <a:rPr lang="en-US" sz="18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Point</a:t>
            </a:r>
          </a:p>
          <a:p>
            <a:pPr>
              <a:spcBef>
                <a:spcPts val="360"/>
              </a:spcBef>
              <a:buSzPct val="100000"/>
            </a:pPr>
            <a:endParaRPr lang="en-US" sz="1800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6" name="Shape 621"/>
          <p:cNvSpPr/>
          <p:nvPr/>
        </p:nvSpPr>
        <p:spPr>
          <a:xfrm>
            <a:off x="8534400" y="773112"/>
            <a:ext cx="533400" cy="496885"/>
          </a:xfrm>
          <a:prstGeom prst="flowChartPunchedCard">
            <a:avLst/>
          </a:prstGeom>
          <a:solidFill>
            <a:schemeClr val="dk1"/>
          </a:solidFill>
          <a:ln>
            <a:noFill/>
          </a:ln>
          <a:effectLst>
            <a:outerShdw blurRad="39999" dist="23000" dir="5400000" rotWithShape="0">
              <a:srgbClr val="000000">
                <a:alpha val="34509"/>
              </a:srgbClr>
            </a:outerShdw>
          </a:effectLst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2400" b="0" i="0" u="none" strike="noStrike" cap="none" dirty="0">
              <a:solidFill>
                <a:srgbClr val="AD8C00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7" name="Shape 622"/>
          <p:cNvSpPr txBox="1"/>
          <p:nvPr/>
        </p:nvSpPr>
        <p:spPr>
          <a:xfrm>
            <a:off x="8534400" y="762000"/>
            <a:ext cx="600075" cy="4190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Tahoma"/>
              <a:buNone/>
            </a:pPr>
            <a:r>
              <a:rPr lang="en-US" sz="1400" b="1" i="0" u="none" strike="noStrike" cap="none" dirty="0" smtClean="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7-7</a:t>
            </a:r>
            <a:endParaRPr lang="en-US" sz="1400" b="1" i="0" u="none" strike="noStrike" cap="none" dirty="0">
              <a:solidFill>
                <a:schemeClr val="lt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12" name="Shape 569"/>
          <p:cNvSpPr/>
          <p:nvPr/>
        </p:nvSpPr>
        <p:spPr>
          <a:xfrm>
            <a:off x="869215" y="4531525"/>
            <a:ext cx="4072013" cy="257993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lvl="0" algn="ctr">
              <a:buClr>
                <a:srgbClr val="8E2020"/>
              </a:buClr>
              <a:buSzPct val="25000"/>
            </a:pPr>
            <a:r>
              <a:rPr lang="en-US" sz="1200" b="1" i="1" dirty="0" smtClean="0">
                <a:solidFill>
                  <a:srgbClr val="8E2020"/>
                </a:solidFill>
                <a:latin typeface="Verdana"/>
                <a:ea typeface="Verdana"/>
                <a:cs typeface="Verdana"/>
                <a:sym typeface="Verdana"/>
              </a:rPr>
              <a:t>Pivot Point</a:t>
            </a:r>
            <a:endParaRPr lang="en-US" sz="1200" b="1" i="1" u="none" strike="noStrike" cap="none" dirty="0">
              <a:solidFill>
                <a:srgbClr val="8E2020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pic>
        <p:nvPicPr>
          <p:cNvPr id="13" name="Picture 12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6359" y="2858037"/>
            <a:ext cx="3097726" cy="1683483"/>
          </a:xfrm>
          <a:prstGeom prst="rect">
            <a:avLst/>
          </a:prstGeom>
        </p:spPr>
      </p:pic>
      <p:pic>
        <p:nvPicPr>
          <p:cNvPr id="14" name="Picture 13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1500" y="2766597"/>
            <a:ext cx="1442720" cy="1963419"/>
          </a:xfrm>
          <a:prstGeom prst="rect">
            <a:avLst/>
          </a:prstGeom>
        </p:spPr>
      </p:pic>
      <p:sp>
        <p:nvSpPr>
          <p:cNvPr id="15" name="Shape 569"/>
          <p:cNvSpPr/>
          <p:nvPr/>
        </p:nvSpPr>
        <p:spPr>
          <a:xfrm>
            <a:off x="4336853" y="4699536"/>
            <a:ext cx="4072013" cy="257993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lvl="0" algn="ctr">
              <a:buClr>
                <a:srgbClr val="8E2020"/>
              </a:buClr>
              <a:buSzPct val="25000"/>
            </a:pPr>
            <a:r>
              <a:rPr lang="en-US" sz="1200" b="1" i="1" dirty="0" smtClean="0">
                <a:solidFill>
                  <a:srgbClr val="8E2020"/>
                </a:solidFill>
                <a:latin typeface="Verdana"/>
                <a:ea typeface="Verdana"/>
                <a:cs typeface="Verdana"/>
                <a:sym typeface="Verdana"/>
              </a:rPr>
              <a:t>Club under Pivot</a:t>
            </a:r>
            <a:endParaRPr lang="en-US" sz="1200" b="1" i="1" u="none" strike="noStrike" cap="none" dirty="0">
              <a:solidFill>
                <a:srgbClr val="8E2020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</p:spTree>
    <p:extLst>
      <p:ext uri="{BB962C8B-B14F-4D97-AF65-F5344CB8AC3E}">
        <p14:creationId xmlns:p14="http://schemas.microsoft.com/office/powerpoint/2010/main" val="11080281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6" name="Shape 586"/>
          <p:cNvSpPr txBox="1">
            <a:spLocks noGrp="1"/>
          </p:cNvSpPr>
          <p:nvPr>
            <p:ph type="title" idx="4294967295"/>
          </p:nvPr>
        </p:nvSpPr>
        <p:spPr>
          <a:xfrm>
            <a:off x="1447800" y="152400"/>
            <a:ext cx="7162799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D8C01"/>
              </a:buClr>
              <a:buSzPct val="25000"/>
              <a:buFont typeface="Verdana"/>
              <a:buNone/>
            </a:pPr>
            <a:r>
              <a:rPr lang="en-US" sz="2400" b="0" i="0" u="none" strike="noStrike" cap="none" dirty="0">
                <a:solidFill>
                  <a:srgbClr val="AD8C01"/>
                </a:solidFill>
                <a:latin typeface="Verdana"/>
                <a:ea typeface="Verdana"/>
                <a:cs typeface="Verdana"/>
                <a:sym typeface="Verdana"/>
              </a:rPr>
              <a:t>Summary</a:t>
            </a:r>
          </a:p>
        </p:txBody>
      </p:sp>
      <p:sp>
        <p:nvSpPr>
          <p:cNvPr id="587" name="Shape 587"/>
          <p:cNvSpPr/>
          <p:nvPr/>
        </p:nvSpPr>
        <p:spPr>
          <a:xfrm>
            <a:off x="8534400" y="773112"/>
            <a:ext cx="533400" cy="496885"/>
          </a:xfrm>
          <a:prstGeom prst="flowChartPunchedCard">
            <a:avLst/>
          </a:prstGeom>
          <a:solidFill>
            <a:schemeClr val="dk1"/>
          </a:solidFill>
          <a:ln>
            <a:noFill/>
          </a:ln>
          <a:effectLst>
            <a:outerShdw blurRad="39999" dist="23000" dir="5400000" rotWithShape="0">
              <a:srgbClr val="000000">
                <a:alpha val="34509"/>
              </a:srgbClr>
            </a:outerShdw>
          </a:effectLst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2400" b="0" i="0" u="none" strike="noStrike" cap="none" dirty="0">
              <a:solidFill>
                <a:srgbClr val="AD8C00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588" name="Shape 588"/>
          <p:cNvSpPr txBox="1"/>
          <p:nvPr/>
        </p:nvSpPr>
        <p:spPr>
          <a:xfrm>
            <a:off x="8534400" y="762000"/>
            <a:ext cx="600075" cy="4190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Tahoma"/>
              <a:buNone/>
            </a:pPr>
            <a:r>
              <a:rPr lang="en-US" sz="1400" b="1" i="0" u="none" strike="noStrike" cap="none" dirty="0" smtClean="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1-2</a:t>
            </a:r>
            <a:endParaRPr lang="en-US" sz="1400" b="1" i="0" u="none" strike="noStrike" cap="none" dirty="0">
              <a:solidFill>
                <a:schemeClr val="lt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589" name="Shape 589"/>
          <p:cNvSpPr txBox="1">
            <a:spLocks noGrp="1"/>
          </p:cNvSpPr>
          <p:nvPr>
            <p:ph type="body" idx="1"/>
          </p:nvPr>
        </p:nvSpPr>
        <p:spPr>
          <a:xfrm>
            <a:off x="571500" y="1399783"/>
            <a:ext cx="8229600" cy="47244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273050" lvl="1" indent="-273050">
              <a:spcBef>
                <a:spcPts val="0"/>
              </a:spcBef>
              <a:buSzPct val="100000"/>
            </a:pPr>
            <a:endParaRPr lang="en-US" sz="1800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273050" lvl="1" indent="-273050">
              <a:spcBef>
                <a:spcPts val="600"/>
              </a:spcBef>
              <a:buSzPct val="100000"/>
            </a:pPr>
            <a:r>
              <a:rPr lang="en-US" sz="18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Unity’s </a:t>
            </a:r>
            <a:r>
              <a:rPr lang="en-US" sz="18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Terrain system allows you to add vast landscapes to your games.</a:t>
            </a:r>
          </a:p>
          <a:p>
            <a:pPr marL="273050" lvl="1" indent="-273050">
              <a:spcBef>
                <a:spcPts val="600"/>
              </a:spcBef>
              <a:buSzPct val="100000"/>
            </a:pPr>
            <a:r>
              <a:rPr lang="en-US" sz="18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To </a:t>
            </a:r>
            <a:r>
              <a:rPr lang="en-US" sz="18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add a Terrain GameObject to your Scene, select GameObject </a:t>
            </a:r>
            <a:r>
              <a:rPr lang="en-US" sz="18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Wingdings" panose="05000000000000000000" pitchFamily="2" charset="2"/>
              </a:rPr>
              <a:t></a:t>
            </a:r>
            <a:r>
              <a:rPr lang="en-US" sz="18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3D </a:t>
            </a:r>
            <a:r>
              <a:rPr lang="en-US" sz="18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Object </a:t>
            </a:r>
            <a:r>
              <a:rPr lang="en-US" sz="18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Wingdings" panose="05000000000000000000" pitchFamily="2" charset="2"/>
              </a:rPr>
              <a:t></a:t>
            </a:r>
            <a:r>
              <a:rPr lang="en-US" sz="18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Terrain </a:t>
            </a:r>
            <a:r>
              <a:rPr lang="en-US" sz="18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from the menu.</a:t>
            </a:r>
          </a:p>
          <a:p>
            <a:pPr marL="273050" lvl="1" indent="-273050">
              <a:spcBef>
                <a:spcPts val="600"/>
              </a:spcBef>
              <a:buSzPct val="100000"/>
            </a:pPr>
            <a:r>
              <a:rPr lang="en-US" sz="18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The </a:t>
            </a:r>
            <a:r>
              <a:rPr lang="en-US" sz="18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Terrain’s Inspector window provides a number of tools you can use to create detailed landscape features.</a:t>
            </a:r>
          </a:p>
          <a:p>
            <a:pPr marL="273050" lvl="1" indent="-273050">
              <a:spcBef>
                <a:spcPts val="600"/>
              </a:spcBef>
              <a:buSzPct val="100000"/>
            </a:pPr>
            <a:r>
              <a:rPr lang="en-US" sz="18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Use </a:t>
            </a:r>
            <a:r>
              <a:rPr lang="en-US" sz="18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the height adjustment tools to vary the terrain heights. </a:t>
            </a:r>
          </a:p>
          <a:p>
            <a:pPr marL="273050" lvl="1" indent="-273050">
              <a:spcBef>
                <a:spcPts val="600"/>
              </a:spcBef>
              <a:buSzPct val="100000"/>
            </a:pPr>
            <a:r>
              <a:rPr lang="en-US" sz="18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Flatten </a:t>
            </a:r>
            <a:r>
              <a:rPr lang="en-US" sz="18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button that levels the whole terrain to the chosen height</a:t>
            </a:r>
            <a:r>
              <a:rPr lang="en-US" sz="18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.</a:t>
            </a:r>
          </a:p>
          <a:p>
            <a:pPr marL="273050" lvl="1" indent="-273050">
              <a:spcBef>
                <a:spcPts val="600"/>
              </a:spcBef>
              <a:buSzPct val="100000"/>
            </a:pPr>
            <a:r>
              <a:rPr lang="en-US" sz="18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You </a:t>
            </a:r>
            <a:r>
              <a:rPr lang="en-US" sz="18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can draw a number of basic primitive shapes in Unity such as cube, sphere, cylinder, plane, and so on. You can then scale and rotate these objects to form other shapes.</a:t>
            </a:r>
          </a:p>
          <a:p>
            <a:pPr marL="273050" lvl="1" indent="-273050">
              <a:spcBef>
                <a:spcPts val="600"/>
              </a:spcBef>
              <a:buSzPct val="100000"/>
            </a:pPr>
            <a:r>
              <a:rPr lang="en-US" sz="18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You </a:t>
            </a:r>
            <a:r>
              <a:rPr lang="en-US" sz="18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can also draw shapes in script using gizmos.</a:t>
            </a:r>
          </a:p>
          <a:p>
            <a:pPr marL="273050" lvl="1" indent="-273050">
              <a:spcBef>
                <a:spcPts val="0"/>
              </a:spcBef>
              <a:buSzPct val="100000"/>
            </a:pPr>
            <a:endParaRPr lang="en-US" sz="1800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273050" lvl="1" indent="-273050">
              <a:spcBef>
                <a:spcPts val="0"/>
              </a:spcBef>
              <a:buSzPct val="100000"/>
            </a:pPr>
            <a:endParaRPr lang="en-US" sz="1800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273050" lvl="1" indent="-273050">
              <a:spcBef>
                <a:spcPts val="0"/>
              </a:spcBef>
              <a:buSzPct val="100000"/>
            </a:pPr>
            <a:endParaRPr lang="en-US" sz="1800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273050" lvl="1" indent="-273050">
              <a:spcBef>
                <a:spcPts val="0"/>
              </a:spcBef>
              <a:buSzPct val="100000"/>
            </a:pPr>
            <a:endParaRPr lang="en-US" sz="1800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0" lvl="1" indent="0">
              <a:spcBef>
                <a:spcPts val="0"/>
              </a:spcBef>
              <a:buSzPct val="100000"/>
              <a:buNone/>
            </a:pPr>
            <a:endParaRPr lang="en-IN" sz="1800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7" name="Shape 597"/>
          <p:cNvSpPr txBox="1">
            <a:spLocks noGrp="1"/>
          </p:cNvSpPr>
          <p:nvPr>
            <p:ph type="title" idx="4294967295"/>
          </p:nvPr>
        </p:nvSpPr>
        <p:spPr>
          <a:xfrm>
            <a:off x="1447800" y="152400"/>
            <a:ext cx="7162799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D8C01"/>
              </a:buClr>
              <a:buSzPct val="25000"/>
              <a:buFont typeface="Verdana"/>
              <a:buNone/>
            </a:pPr>
            <a:r>
              <a:rPr lang="en-US" sz="2400" b="0" i="0" u="none" strike="noStrike" cap="none" dirty="0">
                <a:solidFill>
                  <a:srgbClr val="AD8C01"/>
                </a:solidFill>
                <a:latin typeface="Verdana"/>
                <a:ea typeface="Verdana"/>
                <a:cs typeface="Verdana"/>
                <a:sym typeface="Verdana"/>
              </a:rPr>
              <a:t>Summary</a:t>
            </a:r>
          </a:p>
        </p:txBody>
      </p:sp>
      <p:sp>
        <p:nvSpPr>
          <p:cNvPr id="598" name="Shape 598"/>
          <p:cNvSpPr/>
          <p:nvPr/>
        </p:nvSpPr>
        <p:spPr>
          <a:xfrm>
            <a:off x="8534400" y="773112"/>
            <a:ext cx="533400" cy="496885"/>
          </a:xfrm>
          <a:prstGeom prst="flowChartPunchedCard">
            <a:avLst/>
          </a:prstGeom>
          <a:solidFill>
            <a:schemeClr val="dk1"/>
          </a:solidFill>
          <a:ln>
            <a:noFill/>
          </a:ln>
          <a:effectLst>
            <a:outerShdw blurRad="39999" dist="23000" dir="5400000" rotWithShape="0">
              <a:srgbClr val="000000">
                <a:alpha val="34509"/>
              </a:srgbClr>
            </a:outerShdw>
          </a:effectLst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2400" b="0" i="0" u="none" strike="noStrike" cap="none" dirty="0">
              <a:solidFill>
                <a:srgbClr val="AD8C00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599" name="Shape 599"/>
          <p:cNvSpPr txBox="1"/>
          <p:nvPr/>
        </p:nvSpPr>
        <p:spPr>
          <a:xfrm>
            <a:off x="8534400" y="762000"/>
            <a:ext cx="600075" cy="4190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Tahoma"/>
              <a:buNone/>
            </a:pPr>
            <a:r>
              <a:rPr lang="en-US" sz="1400" b="1" i="0" u="none" strike="noStrike" cap="none" dirty="0" smtClean="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2-2</a:t>
            </a:r>
            <a:endParaRPr lang="en-US" sz="1400" b="1" i="0" u="none" strike="noStrike" cap="none" dirty="0">
              <a:solidFill>
                <a:schemeClr val="lt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600" name="Shape 600"/>
          <p:cNvSpPr txBox="1">
            <a:spLocks noGrp="1"/>
          </p:cNvSpPr>
          <p:nvPr>
            <p:ph type="body" idx="1"/>
          </p:nvPr>
        </p:nvSpPr>
        <p:spPr>
          <a:xfrm>
            <a:off x="609600" y="1600200"/>
            <a:ext cx="8229600" cy="47244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273050" lvl="1" indent="-273050">
              <a:spcBef>
                <a:spcPts val="0"/>
              </a:spcBef>
              <a:buSzPct val="100000"/>
            </a:pPr>
            <a:endParaRPr lang="en-US" sz="1800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273050" lvl="1" indent="-273050">
              <a:spcBef>
                <a:spcPts val="600"/>
              </a:spcBef>
              <a:buSzPct val="100000"/>
            </a:pPr>
            <a:r>
              <a:rPr lang="en-US" sz="18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The golf table will be the first thing that you will draw using cube.</a:t>
            </a:r>
          </a:p>
          <a:p>
            <a:pPr marL="273050" lvl="1" indent="-273050">
              <a:spcBef>
                <a:spcPts val="600"/>
              </a:spcBef>
              <a:buSzPct val="100000"/>
            </a:pPr>
            <a:r>
              <a:rPr lang="en-US" sz="18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Apply to table a green color material</a:t>
            </a:r>
            <a:r>
              <a:rPr lang="en-US" sz="18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.</a:t>
            </a:r>
            <a:endParaRPr lang="en-US" sz="1800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273050" lvl="1" indent="-273050">
              <a:spcBef>
                <a:spcPts val="1200"/>
              </a:spcBef>
              <a:buSzPct val="100000"/>
            </a:pPr>
            <a:r>
              <a:rPr lang="en-US" sz="18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Add </a:t>
            </a:r>
            <a:r>
              <a:rPr lang="en-US" sz="18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four cubes and scale and position them to complete the table borders.</a:t>
            </a:r>
          </a:p>
          <a:p>
            <a:pPr marL="273050" lvl="1" indent="-273050">
              <a:spcBef>
                <a:spcPts val="1200"/>
              </a:spcBef>
              <a:buSzPct val="100000"/>
            </a:pPr>
            <a:r>
              <a:rPr lang="en-US" sz="18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To </a:t>
            </a:r>
            <a:r>
              <a:rPr lang="en-US" sz="18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create a golf ball, first draw a sphere, and scale it to required dimensions. Place the golf ball on the table.</a:t>
            </a:r>
          </a:p>
          <a:p>
            <a:pPr marL="273050" lvl="1" indent="-273050">
              <a:spcBef>
                <a:spcPts val="1200"/>
              </a:spcBef>
              <a:buSzPct val="100000"/>
            </a:pPr>
            <a:r>
              <a:rPr lang="en-US" sz="18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To </a:t>
            </a:r>
            <a:r>
              <a:rPr lang="en-US" sz="18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create a club, first draw a cube, and scale it to required dimensions. Place the club near the golf ball.</a:t>
            </a:r>
          </a:p>
          <a:p>
            <a:pPr marL="273050" lvl="1" indent="-273050">
              <a:spcBef>
                <a:spcPts val="1200"/>
              </a:spcBef>
              <a:buSzPct val="100000"/>
            </a:pPr>
            <a:r>
              <a:rPr lang="en-US" sz="18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Create </a:t>
            </a:r>
            <a:r>
              <a:rPr lang="en-US" sz="18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an invisible object on the game ball around which the </a:t>
            </a:r>
            <a:r>
              <a:rPr lang="en-US" sz="18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club will </a:t>
            </a:r>
            <a:r>
              <a:rPr lang="en-US" sz="18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rotate</a:t>
            </a:r>
            <a:r>
              <a:rPr lang="en-US" sz="18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.</a:t>
            </a:r>
            <a:r>
              <a:rPr lang="en-IN" sz="18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endParaRPr lang="en-IN" sz="18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8" name="Shape 608"/>
          <p:cNvSpPr txBox="1">
            <a:spLocks noGrp="1"/>
          </p:cNvSpPr>
          <p:nvPr>
            <p:ph type="title" idx="4294967295"/>
          </p:nvPr>
        </p:nvSpPr>
        <p:spPr>
          <a:xfrm>
            <a:off x="1447800" y="152400"/>
            <a:ext cx="7162799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D8C01"/>
              </a:buClr>
              <a:buSzPct val="25000"/>
              <a:buFont typeface="Verdana"/>
              <a:buNone/>
            </a:pPr>
            <a:r>
              <a:rPr lang="en-US" sz="2400" b="0" i="0" u="none" strike="noStrike" cap="none" dirty="0">
                <a:solidFill>
                  <a:srgbClr val="AD8C01"/>
                </a:solidFill>
                <a:latin typeface="Verdana"/>
                <a:ea typeface="Verdana"/>
                <a:cs typeface="Verdana"/>
                <a:sym typeface="Verdana"/>
              </a:rPr>
              <a:t>Knowledge Check</a:t>
            </a:r>
          </a:p>
        </p:txBody>
      </p:sp>
      <p:sp>
        <p:nvSpPr>
          <p:cNvPr id="609" name="Shape 609"/>
          <p:cNvSpPr/>
          <p:nvPr/>
        </p:nvSpPr>
        <p:spPr>
          <a:xfrm>
            <a:off x="8534400" y="773112"/>
            <a:ext cx="533400" cy="496885"/>
          </a:xfrm>
          <a:prstGeom prst="flowChartPunchedCard">
            <a:avLst/>
          </a:prstGeom>
          <a:solidFill>
            <a:schemeClr val="dk1"/>
          </a:solidFill>
          <a:ln>
            <a:noFill/>
          </a:ln>
          <a:effectLst>
            <a:outerShdw blurRad="39999" dist="23000" dir="5400000" rotWithShape="0">
              <a:srgbClr val="000000">
                <a:alpha val="34509"/>
              </a:srgbClr>
            </a:outerShdw>
          </a:effectLst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2400" b="0" i="0" u="none" strike="noStrike" cap="none" dirty="0">
              <a:solidFill>
                <a:srgbClr val="AD8C00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610" name="Shape 610"/>
          <p:cNvSpPr txBox="1"/>
          <p:nvPr/>
        </p:nvSpPr>
        <p:spPr>
          <a:xfrm>
            <a:off x="8534400" y="762000"/>
            <a:ext cx="600075" cy="4190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Tahoma"/>
              <a:buNone/>
            </a:pPr>
            <a:r>
              <a:rPr lang="en-US" sz="1400" b="1" i="0" u="none" strike="noStrike" cap="none" dirty="0" smtClean="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1-5</a:t>
            </a:r>
            <a:endParaRPr lang="en-US" sz="1400" b="1" i="0" u="none" strike="noStrike" cap="none" dirty="0">
              <a:solidFill>
                <a:schemeClr val="lt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611" name="Shape 611"/>
          <p:cNvSpPr txBox="1"/>
          <p:nvPr/>
        </p:nvSpPr>
        <p:spPr>
          <a:xfrm>
            <a:off x="515937" y="1790700"/>
            <a:ext cx="8240781" cy="93798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539750" indent="-539750"/>
            <a:r>
              <a:rPr lang="en-US" sz="2400" b="0" i="0" u="none" strike="noStrike" cap="none" dirty="0" smtClean="0">
                <a:solidFill>
                  <a:schemeClr val="dk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ahoma"/>
              </a:rPr>
              <a:t>Q1. </a:t>
            </a:r>
            <a:r>
              <a:rPr lang="en-US" sz="2400" dirty="0" smtClean="0"/>
              <a:t>To </a:t>
            </a:r>
            <a:r>
              <a:rPr lang="en-US" sz="2400" dirty="0"/>
              <a:t>create a golf ball, first, draw a ________.</a:t>
            </a:r>
            <a:endParaRPr lang="en-GB" sz="24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612" name="Shape 612"/>
          <p:cNvSpPr/>
          <p:nvPr/>
        </p:nvSpPr>
        <p:spPr>
          <a:xfrm>
            <a:off x="685800" y="2414765"/>
            <a:ext cx="4572000" cy="186762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lvl="1" indent="-342900" algn="just">
              <a:lnSpc>
                <a:spcPct val="107000"/>
              </a:lnSpc>
              <a:buClr>
                <a:schemeClr val="dk1"/>
              </a:buClr>
              <a:buSzPct val="100000"/>
              <a:buFont typeface="Tahoma"/>
              <a:buAutoNum type="alphaLcPeriod"/>
            </a:pPr>
            <a:r>
              <a:rPr lang="en-US" sz="2400" dirty="0" smtClean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Sphere</a:t>
            </a:r>
            <a:endParaRPr lang="en-US" sz="2400" dirty="0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342900" lvl="1" indent="-342900" algn="just">
              <a:lnSpc>
                <a:spcPct val="107000"/>
              </a:lnSpc>
              <a:buClr>
                <a:schemeClr val="dk1"/>
              </a:buClr>
              <a:buSzPct val="100000"/>
              <a:buFont typeface="Tahoma"/>
              <a:buAutoNum type="alphaLcPeriod"/>
            </a:pPr>
            <a:r>
              <a:rPr lang="en-US" sz="2400" dirty="0" smtClean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Cone</a:t>
            </a:r>
            <a:endParaRPr lang="en-US" sz="2400" dirty="0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342900" lvl="1" indent="-342900" algn="just">
              <a:lnSpc>
                <a:spcPct val="107000"/>
              </a:lnSpc>
              <a:buClr>
                <a:schemeClr val="dk1"/>
              </a:buClr>
              <a:buSzPct val="100000"/>
              <a:buFont typeface="Tahoma"/>
              <a:buAutoNum type="alphaLcPeriod"/>
            </a:pPr>
            <a:r>
              <a:rPr lang="en-US" sz="2400" dirty="0" smtClean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Circle</a:t>
            </a:r>
            <a:endParaRPr lang="en-US" sz="2400" dirty="0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342900" lvl="1" indent="-342900" algn="just">
              <a:lnSpc>
                <a:spcPct val="107000"/>
              </a:lnSpc>
              <a:buClr>
                <a:schemeClr val="dk1"/>
              </a:buClr>
              <a:buSzPct val="100000"/>
              <a:buFont typeface="Tahoma"/>
              <a:buAutoNum type="alphaLcPeriod"/>
            </a:pPr>
            <a:r>
              <a:rPr lang="en-US" sz="2400" dirty="0" smtClean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Triangle</a:t>
            </a:r>
            <a:endParaRPr lang="en-US" sz="2400" dirty="0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342900" lvl="1" indent="-342900" algn="just">
              <a:lnSpc>
                <a:spcPct val="107000"/>
              </a:lnSpc>
              <a:buClr>
                <a:schemeClr val="dk1"/>
              </a:buClr>
              <a:buSzPct val="100000"/>
              <a:buFont typeface="Tahoma"/>
              <a:buAutoNum type="alphaLcPeriod"/>
            </a:pPr>
            <a:endParaRPr lang="en-US" sz="2400" dirty="0" smtClean="0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342900" lvl="1" indent="-342900" algn="just">
              <a:lnSpc>
                <a:spcPct val="107000"/>
              </a:lnSpc>
              <a:buClr>
                <a:schemeClr val="dk1"/>
              </a:buClr>
              <a:buSzPct val="100000"/>
              <a:buFont typeface="Tahoma"/>
              <a:buAutoNum type="alphaLcPeriod"/>
            </a:pPr>
            <a:endParaRPr lang="en-IN" sz="2400" dirty="0" smtClean="0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342900" lvl="1" indent="-342900" algn="just">
              <a:lnSpc>
                <a:spcPct val="107000"/>
              </a:lnSpc>
              <a:buClr>
                <a:schemeClr val="dk1"/>
              </a:buClr>
              <a:buSzPct val="100000"/>
              <a:buFont typeface="Tahoma"/>
              <a:buAutoNum type="alphaLcPeriod"/>
            </a:pPr>
            <a:endParaRPr lang="en-IN" sz="2400" dirty="0" smtClean="0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342900" lvl="1" indent="-342900" algn="just">
              <a:lnSpc>
                <a:spcPct val="107000"/>
              </a:lnSpc>
              <a:buClr>
                <a:schemeClr val="dk1"/>
              </a:buClr>
              <a:buSzPct val="100000"/>
              <a:buFont typeface="Tahoma"/>
              <a:buAutoNum type="alphaLcPeriod"/>
            </a:pPr>
            <a:endParaRPr lang="en-IN" sz="2400" dirty="0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0" name="Shape 620"/>
          <p:cNvSpPr txBox="1">
            <a:spLocks noGrp="1"/>
          </p:cNvSpPr>
          <p:nvPr>
            <p:ph type="title" idx="4294967295"/>
          </p:nvPr>
        </p:nvSpPr>
        <p:spPr>
          <a:xfrm>
            <a:off x="1447800" y="152400"/>
            <a:ext cx="7162799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D8C01"/>
              </a:buClr>
              <a:buSzPct val="25000"/>
              <a:buFont typeface="Verdana"/>
              <a:buNone/>
            </a:pPr>
            <a:r>
              <a:rPr lang="en-US" sz="2400" b="0" i="0" u="none" strike="noStrike" cap="none" dirty="0">
                <a:solidFill>
                  <a:srgbClr val="AD8C01"/>
                </a:solidFill>
                <a:latin typeface="Verdana"/>
                <a:ea typeface="Verdana"/>
                <a:cs typeface="Verdana"/>
                <a:sym typeface="Verdana"/>
              </a:rPr>
              <a:t>Knowledge Check</a:t>
            </a:r>
          </a:p>
        </p:txBody>
      </p:sp>
      <p:sp>
        <p:nvSpPr>
          <p:cNvPr id="621" name="Shape 621"/>
          <p:cNvSpPr/>
          <p:nvPr/>
        </p:nvSpPr>
        <p:spPr>
          <a:xfrm>
            <a:off x="8534400" y="773112"/>
            <a:ext cx="533400" cy="496885"/>
          </a:xfrm>
          <a:prstGeom prst="flowChartPunchedCard">
            <a:avLst/>
          </a:prstGeom>
          <a:solidFill>
            <a:schemeClr val="dk1"/>
          </a:solidFill>
          <a:ln>
            <a:noFill/>
          </a:ln>
          <a:effectLst>
            <a:outerShdw blurRad="39999" dist="23000" dir="5400000" rotWithShape="0">
              <a:srgbClr val="000000">
                <a:alpha val="34509"/>
              </a:srgbClr>
            </a:outerShdw>
          </a:effectLst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2400" b="0" i="0" u="none" strike="noStrike" cap="none" dirty="0">
              <a:solidFill>
                <a:srgbClr val="AD8C00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622" name="Shape 622"/>
          <p:cNvSpPr txBox="1"/>
          <p:nvPr/>
        </p:nvSpPr>
        <p:spPr>
          <a:xfrm>
            <a:off x="8534400" y="762000"/>
            <a:ext cx="600075" cy="4190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Tahoma"/>
              <a:buNone/>
            </a:pPr>
            <a:r>
              <a:rPr lang="en-US" sz="1400" b="1" i="0" u="none" strike="noStrike" cap="none" dirty="0" smtClean="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2-5</a:t>
            </a:r>
            <a:endParaRPr lang="en-US" sz="1400" b="1" i="0" u="none" strike="noStrike" cap="none" dirty="0">
              <a:solidFill>
                <a:schemeClr val="lt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623" name="Shape 623"/>
          <p:cNvSpPr txBox="1"/>
          <p:nvPr/>
        </p:nvSpPr>
        <p:spPr>
          <a:xfrm>
            <a:off x="515937" y="1790700"/>
            <a:ext cx="8170505" cy="604157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536575" indent="-536575"/>
            <a:r>
              <a:rPr lang="en-US" sz="2400" b="0" i="0" u="none" strike="noStrike" cap="none" dirty="0" smtClean="0">
                <a:solidFill>
                  <a:schemeClr val="dk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ahoma"/>
              </a:rPr>
              <a:t>Q2. </a:t>
            </a:r>
            <a:r>
              <a:rPr lang="en-US" sz="2400" dirty="0"/>
              <a:t>In the Hierarchy window, place the Club under </a:t>
            </a:r>
            <a:r>
              <a:rPr lang="en-US" sz="2400" dirty="0" smtClean="0"/>
              <a:t>_____.</a:t>
            </a:r>
            <a:endParaRPr lang="en-GB" sz="24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624" name="Shape 624"/>
          <p:cNvSpPr/>
          <p:nvPr/>
        </p:nvSpPr>
        <p:spPr>
          <a:xfrm>
            <a:off x="609600" y="2418908"/>
            <a:ext cx="4572000" cy="1958738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lvl="0" indent="-342900" algn="just">
              <a:lnSpc>
                <a:spcPct val="107000"/>
              </a:lnSpc>
              <a:buClr>
                <a:schemeClr val="dk1"/>
              </a:buClr>
              <a:buSzPct val="100000"/>
              <a:buFont typeface="Tahoma"/>
              <a:buAutoNum type="alphaLcPeriod"/>
            </a:pPr>
            <a:r>
              <a:rPr lang="en-US" sz="2400" dirty="0" smtClean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Pivot</a:t>
            </a:r>
            <a:endParaRPr lang="en-US" sz="2400" dirty="0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342900" lvl="0" indent="-342900" algn="just">
              <a:lnSpc>
                <a:spcPct val="107000"/>
              </a:lnSpc>
              <a:buClr>
                <a:schemeClr val="dk1"/>
              </a:buClr>
              <a:buSzPct val="100000"/>
              <a:buFont typeface="Tahoma"/>
              <a:buAutoNum type="alphaLcPeriod"/>
            </a:pPr>
            <a:r>
              <a:rPr lang="en-US" sz="2400" dirty="0" smtClean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Axis</a:t>
            </a:r>
            <a:endParaRPr lang="en-US" sz="2400" dirty="0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342900" lvl="0" indent="-342900" algn="just">
              <a:lnSpc>
                <a:spcPct val="107000"/>
              </a:lnSpc>
              <a:buClr>
                <a:schemeClr val="dk1"/>
              </a:buClr>
              <a:buSzPct val="100000"/>
              <a:buFont typeface="Tahoma"/>
              <a:buAutoNum type="alphaLcPeriod"/>
            </a:pPr>
            <a:r>
              <a:rPr lang="en-US" sz="2400" dirty="0" smtClean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Gizmo</a:t>
            </a:r>
            <a:endParaRPr lang="en-US" sz="2400" dirty="0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342900" lvl="0" indent="-342900" algn="just">
              <a:lnSpc>
                <a:spcPct val="107000"/>
              </a:lnSpc>
              <a:buClr>
                <a:schemeClr val="dk1"/>
              </a:buClr>
              <a:buSzPct val="100000"/>
              <a:buFont typeface="Tahoma"/>
              <a:buAutoNum type="alphaLcPeriod"/>
            </a:pPr>
            <a:r>
              <a:rPr lang="en-US" sz="2400" dirty="0" smtClean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Mesh</a:t>
            </a:r>
            <a:endParaRPr lang="en-US" sz="2400" dirty="0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342900" lvl="0" indent="-342900" algn="just">
              <a:lnSpc>
                <a:spcPct val="107000"/>
              </a:lnSpc>
              <a:buClr>
                <a:schemeClr val="dk1"/>
              </a:buClr>
              <a:buSzPct val="100000"/>
              <a:buFont typeface="Tahoma"/>
              <a:buAutoNum type="alphaLcPeriod"/>
            </a:pPr>
            <a:endParaRPr lang="en-US" sz="2400" dirty="0" smtClean="0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342900" lvl="0" indent="-342900" algn="just">
              <a:lnSpc>
                <a:spcPct val="107000"/>
              </a:lnSpc>
              <a:buClr>
                <a:schemeClr val="dk1"/>
              </a:buClr>
              <a:buSzPct val="100000"/>
              <a:buFont typeface="Tahoma"/>
              <a:buAutoNum type="alphaLcPeriod"/>
            </a:pPr>
            <a:endParaRPr lang="en-IN" sz="2400" dirty="0" smtClean="0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342900" lvl="0" indent="-342900" algn="just">
              <a:lnSpc>
                <a:spcPct val="107000"/>
              </a:lnSpc>
              <a:buClr>
                <a:schemeClr val="dk1"/>
              </a:buClr>
              <a:buSzPct val="100000"/>
              <a:buFont typeface="Tahoma"/>
              <a:buAutoNum type="alphaLcPeriod"/>
            </a:pPr>
            <a:endParaRPr lang="en-IN" sz="2400" dirty="0" smtClean="0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342900" lvl="0" indent="-342900" algn="just">
              <a:lnSpc>
                <a:spcPct val="107000"/>
              </a:lnSpc>
              <a:buClr>
                <a:schemeClr val="dk1"/>
              </a:buClr>
              <a:buSzPct val="100000"/>
              <a:buFont typeface="Tahoma"/>
              <a:buAutoNum type="alphaLcPeriod"/>
            </a:pPr>
            <a:endParaRPr lang="en-IN" sz="2400" dirty="0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2" name="Shape 632"/>
          <p:cNvSpPr txBox="1">
            <a:spLocks noGrp="1"/>
          </p:cNvSpPr>
          <p:nvPr>
            <p:ph type="title" idx="4294967295"/>
          </p:nvPr>
        </p:nvSpPr>
        <p:spPr>
          <a:xfrm>
            <a:off x="1447800" y="152400"/>
            <a:ext cx="7162799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D8C01"/>
              </a:buClr>
              <a:buSzPct val="25000"/>
              <a:buFont typeface="Verdana"/>
              <a:buNone/>
            </a:pPr>
            <a:r>
              <a:rPr lang="en-US" sz="2400" b="0" i="0" u="none" strike="noStrike" cap="none" dirty="0">
                <a:solidFill>
                  <a:srgbClr val="AD8C01"/>
                </a:solidFill>
                <a:latin typeface="Verdana"/>
                <a:ea typeface="Verdana"/>
                <a:cs typeface="Verdana"/>
                <a:sym typeface="Verdana"/>
              </a:rPr>
              <a:t>Knowledge Check</a:t>
            </a:r>
          </a:p>
        </p:txBody>
      </p:sp>
      <p:sp>
        <p:nvSpPr>
          <p:cNvPr id="633" name="Shape 633"/>
          <p:cNvSpPr/>
          <p:nvPr/>
        </p:nvSpPr>
        <p:spPr>
          <a:xfrm>
            <a:off x="8534400" y="773112"/>
            <a:ext cx="533400" cy="496885"/>
          </a:xfrm>
          <a:prstGeom prst="flowChartPunchedCard">
            <a:avLst/>
          </a:prstGeom>
          <a:solidFill>
            <a:schemeClr val="dk1"/>
          </a:solidFill>
          <a:ln>
            <a:noFill/>
          </a:ln>
          <a:effectLst>
            <a:outerShdw blurRad="39999" dist="23000" dir="5400000" rotWithShape="0">
              <a:srgbClr val="000000">
                <a:alpha val="34509"/>
              </a:srgbClr>
            </a:outerShdw>
          </a:effectLst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2400" b="0" i="0" u="none" strike="noStrike" cap="none" dirty="0">
              <a:solidFill>
                <a:srgbClr val="AD8C00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634" name="Shape 634"/>
          <p:cNvSpPr txBox="1"/>
          <p:nvPr/>
        </p:nvSpPr>
        <p:spPr>
          <a:xfrm>
            <a:off x="8534400" y="762000"/>
            <a:ext cx="600075" cy="4190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Tahoma"/>
              <a:buNone/>
            </a:pPr>
            <a:r>
              <a:rPr lang="en-US" sz="1400" b="1" i="0" u="none" strike="noStrike" cap="none" dirty="0" smtClean="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3-5</a:t>
            </a:r>
            <a:endParaRPr lang="en-US" sz="1400" b="1" i="0" u="none" strike="noStrike" cap="none" dirty="0">
              <a:solidFill>
                <a:schemeClr val="lt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635" name="Shape 635"/>
          <p:cNvSpPr txBox="1"/>
          <p:nvPr/>
        </p:nvSpPr>
        <p:spPr>
          <a:xfrm>
            <a:off x="515937" y="1790700"/>
            <a:ext cx="8285163" cy="90486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536575" indent="-536575"/>
            <a:r>
              <a:rPr lang="en-US" sz="2400" b="0" i="0" u="none" strike="noStrike" cap="none" dirty="0" smtClean="0">
                <a:solidFill>
                  <a:schemeClr val="dk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ahoma"/>
              </a:rPr>
              <a:t>Q3. </a:t>
            </a:r>
            <a:r>
              <a:rPr lang="en-US" sz="2400" dirty="0"/>
              <a:t>_______ is used to draw a texture in the Scene</a:t>
            </a:r>
            <a:r>
              <a:rPr lang="en-US" sz="2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  <a:endParaRPr lang="en-GB" sz="24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636" name="Shape 636"/>
          <p:cNvSpPr/>
          <p:nvPr/>
        </p:nvSpPr>
        <p:spPr>
          <a:xfrm>
            <a:off x="609600" y="2590112"/>
            <a:ext cx="4572000" cy="21336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lvl="0" indent="-342900" algn="just">
              <a:lnSpc>
                <a:spcPct val="107000"/>
              </a:lnSpc>
              <a:buClr>
                <a:schemeClr val="dk1"/>
              </a:buClr>
              <a:buSzPct val="100000"/>
              <a:buFont typeface="Tahoma"/>
              <a:buAutoNum type="alphaLcPeriod"/>
            </a:pPr>
            <a:r>
              <a:rPr lang="en-US" sz="2400" dirty="0" err="1" smtClean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OnDrawGizmos</a:t>
            </a:r>
            <a:r>
              <a:rPr lang="en-US" sz="2400" dirty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();</a:t>
            </a:r>
          </a:p>
          <a:p>
            <a:pPr marL="342900" lvl="0" indent="-342900" algn="just">
              <a:lnSpc>
                <a:spcPct val="107000"/>
              </a:lnSpc>
              <a:buClr>
                <a:schemeClr val="dk1"/>
              </a:buClr>
              <a:buSzPct val="100000"/>
              <a:buFont typeface="Tahoma"/>
              <a:buAutoNum type="alphaLcPeriod"/>
            </a:pPr>
            <a:r>
              <a:rPr lang="en-US" sz="2400" dirty="0" err="1" smtClean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DrawGUITexture</a:t>
            </a:r>
            <a:r>
              <a:rPr lang="en-US" sz="2400" dirty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();</a:t>
            </a:r>
          </a:p>
          <a:p>
            <a:pPr marL="342900" lvl="0" indent="-342900" algn="just">
              <a:lnSpc>
                <a:spcPct val="107000"/>
              </a:lnSpc>
              <a:buClr>
                <a:schemeClr val="dk1"/>
              </a:buClr>
              <a:buSzPct val="100000"/>
              <a:buFont typeface="Tahoma"/>
              <a:buAutoNum type="alphaLcPeriod"/>
            </a:pPr>
            <a:r>
              <a:rPr lang="en-US" sz="2400" dirty="0" err="1" smtClean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DrawRay</a:t>
            </a:r>
            <a:r>
              <a:rPr lang="en-US" sz="2400" dirty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();</a:t>
            </a:r>
          </a:p>
          <a:p>
            <a:pPr marL="342900" lvl="0" indent="-342900" algn="just">
              <a:lnSpc>
                <a:spcPct val="107000"/>
              </a:lnSpc>
              <a:buClr>
                <a:schemeClr val="dk1"/>
              </a:buClr>
              <a:buSzPct val="100000"/>
              <a:buFont typeface="Tahoma"/>
              <a:buAutoNum type="alphaLcPeriod"/>
            </a:pPr>
            <a:r>
              <a:rPr lang="en-US" sz="2400" dirty="0" err="1" smtClean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DrawWireMesh</a:t>
            </a:r>
            <a:r>
              <a:rPr lang="en-US" sz="2400" dirty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();</a:t>
            </a:r>
          </a:p>
          <a:p>
            <a:pPr marL="342900" lvl="0" indent="-342900" algn="just">
              <a:lnSpc>
                <a:spcPct val="107000"/>
              </a:lnSpc>
              <a:buClr>
                <a:schemeClr val="dk1"/>
              </a:buClr>
              <a:buSzPct val="100000"/>
              <a:buFont typeface="Tahoma"/>
              <a:buAutoNum type="alphaLcPeriod"/>
            </a:pPr>
            <a:endParaRPr lang="en-US" sz="2400" dirty="0" smtClean="0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342900" lvl="0" indent="-342900" algn="just">
              <a:lnSpc>
                <a:spcPct val="107000"/>
              </a:lnSpc>
              <a:buClr>
                <a:schemeClr val="dk1"/>
              </a:buClr>
              <a:buSzPct val="100000"/>
              <a:buFont typeface="Tahoma"/>
              <a:buAutoNum type="alphaLcPeriod"/>
            </a:pPr>
            <a:endParaRPr lang="en-IN" sz="2400" dirty="0" smtClean="0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342900" lvl="0" indent="-342900" algn="just">
              <a:lnSpc>
                <a:spcPct val="107000"/>
              </a:lnSpc>
              <a:buClr>
                <a:schemeClr val="dk1"/>
              </a:buClr>
              <a:buSzPct val="100000"/>
              <a:buFont typeface="Tahoma"/>
              <a:buAutoNum type="alphaLcPeriod"/>
            </a:pPr>
            <a:endParaRPr lang="en-US" sz="2400" dirty="0" smtClean="0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342900" marR="0" lvl="0" indent="-342900" algn="just" rtl="0">
              <a:lnSpc>
                <a:spcPct val="107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Font typeface="Tahoma"/>
              <a:buNone/>
            </a:pPr>
            <a:endParaRPr sz="2400" b="0" i="0" u="none" strike="noStrike" cap="none" dirty="0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342900" marR="0" lvl="0" indent="-342900" algn="just" rtl="0">
              <a:lnSpc>
                <a:spcPct val="107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Font typeface="Tahoma"/>
              <a:buNone/>
            </a:pPr>
            <a:endParaRPr sz="2400" b="0" i="0" u="none" strike="noStrike" cap="none" dirty="0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342900" marR="0" lvl="0" indent="-342900" algn="just" rtl="0">
              <a:lnSpc>
                <a:spcPct val="107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Font typeface="Tahoma"/>
              <a:buNone/>
            </a:pPr>
            <a:endParaRPr sz="2400" b="0" i="0" u="none" strike="noStrike" cap="none" dirty="0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Shape 108"/>
          <p:cNvSpPr txBox="1">
            <a:spLocks noGrp="1"/>
          </p:cNvSpPr>
          <p:nvPr>
            <p:ph type="title" idx="4294967295"/>
          </p:nvPr>
        </p:nvSpPr>
        <p:spPr>
          <a:xfrm>
            <a:off x="1350962" y="152400"/>
            <a:ext cx="7793035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D8C01"/>
              </a:buClr>
              <a:buSzPct val="25000"/>
              <a:buFont typeface="Verdana"/>
              <a:buNone/>
            </a:pPr>
            <a:r>
              <a:rPr lang="en-US" sz="2400" b="0" i="0" u="none" strike="noStrike" cap="none" dirty="0">
                <a:solidFill>
                  <a:srgbClr val="AD8C01"/>
                </a:solidFill>
                <a:latin typeface="Verdana"/>
                <a:ea typeface="Verdana"/>
                <a:cs typeface="Verdana"/>
                <a:sym typeface="Verdana"/>
              </a:rPr>
              <a:t>Session Overview</a:t>
            </a:r>
          </a:p>
        </p:txBody>
      </p:sp>
      <p:sp>
        <p:nvSpPr>
          <p:cNvPr id="109" name="Shape 109"/>
          <p:cNvSpPr txBox="1">
            <a:spLocks noGrp="1"/>
          </p:cNvSpPr>
          <p:nvPr>
            <p:ph type="body" idx="1"/>
          </p:nvPr>
        </p:nvSpPr>
        <p:spPr>
          <a:xfrm>
            <a:off x="685800" y="1524000"/>
            <a:ext cx="8001000" cy="27431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Noto Sans Symbols"/>
              <a:buNone/>
            </a:pPr>
            <a:r>
              <a:rPr lang="en-US" sz="1800" b="0" i="0" u="none" strike="noStrike" cap="none" dirty="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In this session, you will </a:t>
            </a:r>
            <a:r>
              <a:rPr lang="en-US" sz="1800" b="0" i="0" u="none" strike="noStrike" cap="none" dirty="0" smtClean="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learn to</a:t>
            </a:r>
            <a:r>
              <a:rPr lang="en-US" sz="1800" b="0" i="0" u="none" strike="noStrike" cap="none" dirty="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:</a:t>
            </a:r>
          </a:p>
          <a:p>
            <a:pPr lvl="0" indent="-342900">
              <a:spcBef>
                <a:spcPts val="360"/>
              </a:spcBef>
              <a:buSzPct val="100000"/>
              <a:buFont typeface="Noto Sans Symbols"/>
              <a:buChar char="▪"/>
            </a:pPr>
            <a:r>
              <a:rPr lang="en-US" sz="1800" dirty="0" smtClean="0">
                <a:latin typeface="Verdana"/>
                <a:ea typeface="Verdana"/>
                <a:cs typeface="Verdana"/>
                <a:sym typeface="Verdana"/>
              </a:rPr>
              <a:t>Explain </a:t>
            </a:r>
            <a:r>
              <a:rPr lang="en-US" sz="1800" dirty="0">
                <a:latin typeface="Verdana"/>
                <a:ea typeface="Verdana"/>
                <a:cs typeface="Verdana"/>
                <a:sym typeface="Verdana"/>
              </a:rPr>
              <a:t>Terrain</a:t>
            </a:r>
          </a:p>
          <a:p>
            <a:pPr lvl="0" indent="-342900">
              <a:spcBef>
                <a:spcPts val="360"/>
              </a:spcBef>
              <a:buSzPct val="100000"/>
              <a:buFont typeface="Noto Sans Symbols"/>
              <a:buChar char="▪"/>
            </a:pPr>
            <a:r>
              <a:rPr lang="en-US" sz="1800" dirty="0" smtClean="0">
                <a:latin typeface="Verdana"/>
                <a:ea typeface="Verdana"/>
                <a:cs typeface="Verdana"/>
                <a:sym typeface="Verdana"/>
              </a:rPr>
              <a:t>Explain </a:t>
            </a:r>
            <a:r>
              <a:rPr lang="en-US" sz="1800" dirty="0">
                <a:latin typeface="Verdana"/>
                <a:ea typeface="Verdana"/>
                <a:cs typeface="Verdana"/>
                <a:sym typeface="Verdana"/>
              </a:rPr>
              <a:t>how to draw shapes</a:t>
            </a:r>
          </a:p>
          <a:p>
            <a:pPr lvl="0" indent="-342900">
              <a:spcBef>
                <a:spcPts val="360"/>
              </a:spcBef>
              <a:buSzPct val="100000"/>
              <a:buFont typeface="Noto Sans Symbols"/>
              <a:buChar char="▪"/>
            </a:pPr>
            <a:r>
              <a:rPr lang="en-US" sz="1800" dirty="0" smtClean="0">
                <a:latin typeface="Verdana"/>
                <a:ea typeface="Verdana"/>
                <a:cs typeface="Verdana"/>
                <a:sym typeface="Verdana"/>
              </a:rPr>
              <a:t>Create </a:t>
            </a:r>
            <a:r>
              <a:rPr lang="en-US" sz="1800" dirty="0">
                <a:latin typeface="Verdana"/>
                <a:ea typeface="Verdana"/>
                <a:cs typeface="Verdana"/>
                <a:sym typeface="Verdana"/>
              </a:rPr>
              <a:t>game environment</a:t>
            </a:r>
          </a:p>
          <a:p>
            <a:pPr lvl="0" indent="-342900">
              <a:spcBef>
                <a:spcPts val="360"/>
              </a:spcBef>
              <a:buSzPct val="100000"/>
              <a:buFont typeface="Noto Sans Symbols"/>
              <a:buChar char="▪"/>
            </a:pPr>
            <a:endParaRPr lang="en-US" sz="1800" dirty="0" smtClean="0">
              <a:latin typeface="Verdana"/>
              <a:ea typeface="Verdana"/>
              <a:cs typeface="Verdana"/>
              <a:sym typeface="Verdana"/>
            </a:endParaRPr>
          </a:p>
          <a:p>
            <a:pPr lvl="0" indent="-342900">
              <a:spcBef>
                <a:spcPts val="360"/>
              </a:spcBef>
              <a:buSzPct val="100000"/>
              <a:buFont typeface="Noto Sans Symbols"/>
              <a:buChar char="▪"/>
            </a:pPr>
            <a:endParaRPr lang="en-IN" sz="1800" dirty="0">
              <a:latin typeface="Verdana"/>
              <a:ea typeface="Verdana"/>
              <a:cs typeface="Verdana"/>
              <a:sym typeface="Verdan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4" name="Shape 644"/>
          <p:cNvSpPr txBox="1">
            <a:spLocks noGrp="1"/>
          </p:cNvSpPr>
          <p:nvPr>
            <p:ph type="title" idx="4294967295"/>
          </p:nvPr>
        </p:nvSpPr>
        <p:spPr>
          <a:xfrm>
            <a:off x="1447800" y="152400"/>
            <a:ext cx="7162799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D8C01"/>
              </a:buClr>
              <a:buSzPct val="25000"/>
              <a:buFont typeface="Verdana"/>
              <a:buNone/>
            </a:pPr>
            <a:r>
              <a:rPr lang="en-US" sz="2400" b="0" i="0" u="none" strike="noStrike" cap="none" dirty="0">
                <a:solidFill>
                  <a:srgbClr val="AD8C01"/>
                </a:solidFill>
                <a:latin typeface="Verdana"/>
                <a:ea typeface="Verdana"/>
                <a:cs typeface="Verdana"/>
                <a:sym typeface="Verdana"/>
              </a:rPr>
              <a:t>Knowledge Check</a:t>
            </a:r>
          </a:p>
        </p:txBody>
      </p:sp>
      <p:sp>
        <p:nvSpPr>
          <p:cNvPr id="645" name="Shape 645"/>
          <p:cNvSpPr/>
          <p:nvPr/>
        </p:nvSpPr>
        <p:spPr>
          <a:xfrm>
            <a:off x="8534400" y="773112"/>
            <a:ext cx="533400" cy="496885"/>
          </a:xfrm>
          <a:prstGeom prst="flowChartPunchedCard">
            <a:avLst/>
          </a:prstGeom>
          <a:solidFill>
            <a:schemeClr val="dk1"/>
          </a:solidFill>
          <a:ln>
            <a:noFill/>
          </a:ln>
          <a:effectLst>
            <a:outerShdw blurRad="39999" dist="23000" dir="5400000" rotWithShape="0">
              <a:srgbClr val="000000">
                <a:alpha val="34509"/>
              </a:srgbClr>
            </a:outerShdw>
          </a:effectLst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2400" b="0" i="0" u="none" strike="noStrike" cap="none" dirty="0">
              <a:solidFill>
                <a:srgbClr val="AD8C00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646" name="Shape 646"/>
          <p:cNvSpPr txBox="1"/>
          <p:nvPr/>
        </p:nvSpPr>
        <p:spPr>
          <a:xfrm>
            <a:off x="8534400" y="762000"/>
            <a:ext cx="600075" cy="4190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Tahoma"/>
              <a:buNone/>
            </a:pPr>
            <a:r>
              <a:rPr lang="en-US" sz="1400" b="1" i="0" u="none" strike="noStrike" cap="none" dirty="0" smtClean="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4-5</a:t>
            </a:r>
            <a:endParaRPr lang="en-US" sz="1400" b="1" i="0" u="none" strike="noStrike" cap="none" dirty="0">
              <a:solidFill>
                <a:schemeClr val="lt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647" name="Shape 647"/>
          <p:cNvSpPr txBox="1"/>
          <p:nvPr/>
        </p:nvSpPr>
        <p:spPr>
          <a:xfrm>
            <a:off x="515937" y="1790700"/>
            <a:ext cx="7734746" cy="90486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536575" indent="-536575"/>
            <a:r>
              <a:rPr lang="en-US" sz="2400" b="0" i="0" u="none" strike="noStrike" cap="none" dirty="0" smtClean="0">
                <a:solidFill>
                  <a:schemeClr val="dk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ahoma"/>
              </a:rPr>
              <a:t>Q4. </a:t>
            </a:r>
            <a:r>
              <a:rPr lang="en-US" sz="2400" dirty="0"/>
              <a:t>The second tool from the left is the _________</a:t>
            </a:r>
            <a:r>
              <a:rPr lang="en-US" sz="2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  <a:endParaRPr lang="en-GB" sz="24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648" name="Shape 648"/>
          <p:cNvSpPr/>
          <p:nvPr/>
        </p:nvSpPr>
        <p:spPr>
          <a:xfrm>
            <a:off x="609600" y="2409714"/>
            <a:ext cx="4572000" cy="195072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lvl="0" indent="-342900" algn="just">
              <a:lnSpc>
                <a:spcPct val="107000"/>
              </a:lnSpc>
              <a:buClr>
                <a:schemeClr val="dk1"/>
              </a:buClr>
              <a:buSzPct val="100000"/>
              <a:buFont typeface="Tahoma"/>
              <a:buAutoNum type="alphaLcPeriod"/>
            </a:pPr>
            <a:r>
              <a:rPr lang="en-US" sz="2400" dirty="0" smtClean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Smoothness </a:t>
            </a:r>
            <a:endParaRPr lang="en-US" sz="2400" dirty="0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342900" lvl="0" indent="-342900" algn="just">
              <a:lnSpc>
                <a:spcPct val="107000"/>
              </a:lnSpc>
              <a:buClr>
                <a:schemeClr val="dk1"/>
              </a:buClr>
              <a:buSzPct val="100000"/>
              <a:buFont typeface="Tahoma"/>
              <a:buAutoNum type="alphaLcPeriod"/>
            </a:pPr>
            <a:r>
              <a:rPr lang="en-US" sz="2400" dirty="0" smtClean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Offset </a:t>
            </a:r>
            <a:endParaRPr lang="en-US" sz="2400" dirty="0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342900" lvl="0" indent="-342900" algn="just">
              <a:lnSpc>
                <a:spcPct val="107000"/>
              </a:lnSpc>
              <a:buClr>
                <a:schemeClr val="dk1"/>
              </a:buClr>
              <a:buSzPct val="100000"/>
              <a:buFont typeface="Tahoma"/>
              <a:buAutoNum type="alphaLcPeriod"/>
            </a:pPr>
            <a:r>
              <a:rPr lang="en-US" sz="2400" dirty="0" smtClean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Raise/Lower </a:t>
            </a:r>
            <a:r>
              <a:rPr lang="en-US" sz="2400" dirty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Height </a:t>
            </a:r>
          </a:p>
          <a:p>
            <a:pPr marL="342900" lvl="0" indent="-342900" algn="just">
              <a:lnSpc>
                <a:spcPct val="107000"/>
              </a:lnSpc>
              <a:buClr>
                <a:schemeClr val="dk1"/>
              </a:buClr>
              <a:buSzPct val="100000"/>
              <a:buFont typeface="Tahoma"/>
              <a:buAutoNum type="alphaLcPeriod"/>
            </a:pPr>
            <a:r>
              <a:rPr lang="en-US" sz="2400" dirty="0" smtClean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Paint </a:t>
            </a:r>
            <a:r>
              <a:rPr lang="en-US" sz="2400" dirty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Height</a:t>
            </a:r>
          </a:p>
          <a:p>
            <a:pPr marL="342900" lvl="0" indent="-342900" algn="just">
              <a:lnSpc>
                <a:spcPct val="107000"/>
              </a:lnSpc>
              <a:buClr>
                <a:schemeClr val="dk1"/>
              </a:buClr>
              <a:buSzPct val="100000"/>
              <a:buFont typeface="Tahoma"/>
              <a:buAutoNum type="alphaLcPeriod"/>
            </a:pPr>
            <a:endParaRPr lang="en-US" sz="2400" dirty="0" smtClean="0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342900" lvl="0" indent="-342900" algn="just">
              <a:lnSpc>
                <a:spcPct val="107000"/>
              </a:lnSpc>
              <a:buClr>
                <a:schemeClr val="dk1"/>
              </a:buClr>
              <a:buSzPct val="100000"/>
              <a:buFont typeface="Tahoma"/>
              <a:buAutoNum type="alphaLcPeriod"/>
            </a:pPr>
            <a:endParaRPr lang="en-US" sz="2400" dirty="0" smtClean="0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342900" lvl="0" indent="-342900" algn="just">
              <a:lnSpc>
                <a:spcPct val="107000"/>
              </a:lnSpc>
              <a:buClr>
                <a:schemeClr val="dk1"/>
              </a:buClr>
              <a:buSzPct val="100000"/>
              <a:buFont typeface="Tahoma"/>
              <a:buAutoNum type="alphaLcPeriod"/>
            </a:pPr>
            <a:endParaRPr lang="en-US" sz="2400" dirty="0" smtClean="0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342900" lvl="0" indent="-342900" algn="just">
              <a:lnSpc>
                <a:spcPct val="107000"/>
              </a:lnSpc>
              <a:buClr>
                <a:schemeClr val="dk1"/>
              </a:buClr>
              <a:buSzPct val="100000"/>
              <a:buFont typeface="Tahoma"/>
              <a:buAutoNum type="alphaLcPeriod"/>
            </a:pPr>
            <a:endParaRPr lang="en-US" sz="2400" dirty="0" smtClean="0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342900" marR="0" lvl="0" indent="-342900" algn="just" rtl="0">
              <a:lnSpc>
                <a:spcPct val="107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Font typeface="Tahoma"/>
              <a:buNone/>
            </a:pPr>
            <a:endParaRPr sz="2400" b="0" i="0" u="none" strike="noStrike" cap="none" dirty="0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342900" marR="0" lvl="0" indent="-342900" algn="just" rtl="0">
              <a:lnSpc>
                <a:spcPct val="107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Font typeface="Tahoma"/>
              <a:buNone/>
            </a:pPr>
            <a:endParaRPr sz="2400" b="0" i="0" u="none" strike="noStrike" cap="none" dirty="0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342900" marR="0" lvl="0" indent="-342900" algn="just" rtl="0">
              <a:lnSpc>
                <a:spcPct val="107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Font typeface="Tahoma"/>
              <a:buNone/>
            </a:pPr>
            <a:endParaRPr sz="2400" b="0" i="0" u="none" strike="noStrike" cap="none" dirty="0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342900" marR="0" lvl="0" indent="-342900" algn="just" rtl="0">
              <a:lnSpc>
                <a:spcPct val="107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Font typeface="Tahoma"/>
              <a:buNone/>
            </a:pPr>
            <a:endParaRPr sz="2400" b="0" i="0" u="none" strike="noStrike" cap="none" dirty="0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644"/>
          <p:cNvSpPr txBox="1">
            <a:spLocks/>
          </p:cNvSpPr>
          <p:nvPr/>
        </p:nvSpPr>
        <p:spPr>
          <a:xfrm>
            <a:off x="1447800" y="152400"/>
            <a:ext cx="7162799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D8C01"/>
              </a:buClr>
              <a:buFont typeface="Tahoma"/>
              <a:buNone/>
              <a:defRPr sz="3600" b="0" i="0" u="none" strike="noStrike" cap="none">
                <a:solidFill>
                  <a:srgbClr val="AD8C0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L="0" marR="0" lvl="1" indent="0" algn="l" rtl="0">
              <a:spcBef>
                <a:spcPts val="0"/>
              </a:spcBef>
              <a:spcAft>
                <a:spcPts val="0"/>
              </a:spcAft>
              <a:buClr>
                <a:srgbClr val="AD8C01"/>
              </a:buClr>
              <a:buFont typeface="Tahoma"/>
              <a:buNone/>
              <a:defRPr sz="3600" b="0" i="0" u="none" strike="noStrike" cap="none">
                <a:solidFill>
                  <a:srgbClr val="AD8C0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L="0" marR="0" lvl="2" indent="0" algn="l" rtl="0">
              <a:spcBef>
                <a:spcPts val="0"/>
              </a:spcBef>
              <a:spcAft>
                <a:spcPts val="0"/>
              </a:spcAft>
              <a:buClr>
                <a:srgbClr val="AD8C01"/>
              </a:buClr>
              <a:buFont typeface="Tahoma"/>
              <a:buNone/>
              <a:defRPr sz="3600" b="0" i="0" u="none" strike="noStrike" cap="none">
                <a:solidFill>
                  <a:srgbClr val="AD8C0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L="0" marR="0" lvl="3" indent="0" algn="l" rtl="0">
              <a:spcBef>
                <a:spcPts val="0"/>
              </a:spcBef>
              <a:spcAft>
                <a:spcPts val="0"/>
              </a:spcAft>
              <a:buClr>
                <a:srgbClr val="AD8C01"/>
              </a:buClr>
              <a:buFont typeface="Tahoma"/>
              <a:buNone/>
              <a:defRPr sz="3600" b="0" i="0" u="none" strike="noStrike" cap="none">
                <a:solidFill>
                  <a:srgbClr val="AD8C0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L="0" marR="0" lvl="4" indent="0" algn="l" rtl="0">
              <a:spcBef>
                <a:spcPts val="0"/>
              </a:spcBef>
              <a:spcAft>
                <a:spcPts val="0"/>
              </a:spcAft>
              <a:buClr>
                <a:srgbClr val="AD8C01"/>
              </a:buClr>
              <a:buFont typeface="Tahoma"/>
              <a:buNone/>
              <a:defRPr sz="3600" b="0" i="0" u="none" strike="noStrike" cap="none">
                <a:solidFill>
                  <a:srgbClr val="AD8C0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L="457200" marR="0" lvl="5" indent="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Tahoma"/>
              <a:buNone/>
              <a:defRPr sz="4400" b="0" i="0" u="none" strike="noStrike" cap="none">
                <a:solidFill>
                  <a:schemeClr val="dk2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L="914400" marR="0" lvl="6" indent="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Tahoma"/>
              <a:buNone/>
              <a:defRPr sz="4400" b="0" i="0" u="none" strike="noStrike" cap="none">
                <a:solidFill>
                  <a:schemeClr val="dk2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L="1371600" marR="0" lvl="7" indent="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Tahoma"/>
              <a:buNone/>
              <a:defRPr sz="4400" b="0" i="0" u="none" strike="noStrike" cap="none">
                <a:solidFill>
                  <a:schemeClr val="dk2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L="1828800" marR="0" lvl="8" indent="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Tahoma"/>
              <a:buNone/>
              <a:defRPr sz="4400" b="0" i="0" u="none" strike="noStrike" cap="none">
                <a:solidFill>
                  <a:schemeClr val="dk2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pPr>
              <a:buSzPct val="25000"/>
              <a:buFont typeface="Verdana"/>
              <a:buNone/>
            </a:pPr>
            <a:r>
              <a:rPr lang="en-US" sz="2400" dirty="0" smtClean="0">
                <a:latin typeface="Verdana"/>
                <a:ea typeface="Verdana"/>
                <a:cs typeface="Verdana"/>
                <a:sym typeface="Verdana"/>
              </a:rPr>
              <a:t>Knowledge Check</a:t>
            </a:r>
            <a:endParaRPr lang="en-US" sz="2400" dirty="0"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4" name="Shape 645"/>
          <p:cNvSpPr/>
          <p:nvPr/>
        </p:nvSpPr>
        <p:spPr>
          <a:xfrm>
            <a:off x="8534400" y="773112"/>
            <a:ext cx="533400" cy="496885"/>
          </a:xfrm>
          <a:prstGeom prst="flowChartPunchedCard">
            <a:avLst/>
          </a:prstGeom>
          <a:solidFill>
            <a:schemeClr val="dk1"/>
          </a:solidFill>
          <a:ln>
            <a:noFill/>
          </a:ln>
          <a:effectLst>
            <a:outerShdw blurRad="39999" dist="23000" dir="5400000" rotWithShape="0">
              <a:srgbClr val="000000">
                <a:alpha val="34509"/>
              </a:srgbClr>
            </a:outerShdw>
          </a:effectLst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2400" b="0" i="0" u="none" strike="noStrike" cap="none" dirty="0">
              <a:solidFill>
                <a:srgbClr val="AD8C00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5" name="Shape 646"/>
          <p:cNvSpPr txBox="1"/>
          <p:nvPr/>
        </p:nvSpPr>
        <p:spPr>
          <a:xfrm>
            <a:off x="8534400" y="762000"/>
            <a:ext cx="600075" cy="4190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Tahoma"/>
              <a:buNone/>
            </a:pPr>
            <a:r>
              <a:rPr lang="en-US" sz="1400" b="1" i="0" u="none" strike="noStrike" cap="none" dirty="0" smtClean="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5-5</a:t>
            </a:r>
            <a:endParaRPr lang="en-US" sz="1400" b="1" i="0" u="none" strike="noStrike" cap="none" dirty="0">
              <a:solidFill>
                <a:schemeClr val="lt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6" name="Shape 647"/>
          <p:cNvSpPr txBox="1"/>
          <p:nvPr/>
        </p:nvSpPr>
        <p:spPr>
          <a:xfrm>
            <a:off x="515937" y="1790700"/>
            <a:ext cx="7734746" cy="90486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536575" indent="-536575"/>
            <a:r>
              <a:rPr lang="en-US" sz="2400" b="0" i="0" u="none" strike="noStrike" cap="none" dirty="0" smtClean="0">
                <a:solidFill>
                  <a:schemeClr val="dk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ahoma"/>
              </a:rPr>
              <a:t>Q5. </a:t>
            </a:r>
            <a:r>
              <a:rPr lang="en-US" sz="2400" dirty="0"/>
              <a:t>The ____ property determines how far from the terrain’s anchor point the tiling will </a:t>
            </a:r>
            <a:r>
              <a:rPr lang="en-US" sz="2400" dirty="0" smtClean="0"/>
              <a:t>start</a:t>
            </a:r>
            <a:r>
              <a:rPr lang="en-US" sz="2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  <a:endParaRPr lang="en-GB" sz="24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7" name="Shape 648"/>
          <p:cNvSpPr/>
          <p:nvPr/>
        </p:nvSpPr>
        <p:spPr>
          <a:xfrm>
            <a:off x="609600" y="2895601"/>
            <a:ext cx="4572000" cy="195072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lvl="0" indent="-342900" algn="just">
              <a:lnSpc>
                <a:spcPct val="107000"/>
              </a:lnSpc>
              <a:buClr>
                <a:schemeClr val="dk1"/>
              </a:buClr>
              <a:buSzPct val="100000"/>
              <a:buFont typeface="Tahoma"/>
              <a:buAutoNum type="alphaLcPeriod"/>
            </a:pPr>
            <a:r>
              <a:rPr lang="en-US" sz="2400" dirty="0" smtClean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Select </a:t>
            </a:r>
            <a:r>
              <a:rPr lang="en-US" sz="2400" dirty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Texture2D </a:t>
            </a:r>
          </a:p>
          <a:p>
            <a:pPr marL="342900" lvl="0" indent="-342900" algn="just">
              <a:lnSpc>
                <a:spcPct val="107000"/>
              </a:lnSpc>
              <a:buClr>
                <a:schemeClr val="dk1"/>
              </a:buClr>
              <a:buSzPct val="100000"/>
              <a:buFont typeface="Tahoma"/>
              <a:buAutoNum type="alphaLcPeriod"/>
            </a:pPr>
            <a:r>
              <a:rPr lang="en-US" sz="2400" dirty="0" smtClean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Add </a:t>
            </a:r>
            <a:r>
              <a:rPr lang="en-US" sz="2400" dirty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Terrain Texture </a:t>
            </a:r>
          </a:p>
          <a:p>
            <a:pPr marL="342900" lvl="0" indent="-342900" algn="just">
              <a:lnSpc>
                <a:spcPct val="107000"/>
              </a:lnSpc>
              <a:buClr>
                <a:schemeClr val="dk1"/>
              </a:buClr>
              <a:buSzPct val="100000"/>
              <a:buFont typeface="Tahoma"/>
              <a:buAutoNum type="alphaLcPeriod"/>
            </a:pPr>
            <a:r>
              <a:rPr lang="en-US" sz="2400" dirty="0" smtClean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Offset </a:t>
            </a:r>
            <a:endParaRPr lang="en-US" sz="2400" dirty="0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342900" lvl="0" indent="-342900" algn="just">
              <a:lnSpc>
                <a:spcPct val="107000"/>
              </a:lnSpc>
              <a:buClr>
                <a:schemeClr val="dk1"/>
              </a:buClr>
              <a:buSzPct val="100000"/>
              <a:buFont typeface="Tahoma"/>
              <a:buAutoNum type="alphaLcPeriod"/>
            </a:pPr>
            <a:r>
              <a:rPr lang="en-US" sz="2400" dirty="0" smtClean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Size</a:t>
            </a:r>
            <a:endParaRPr lang="en-US" sz="2400" dirty="0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342900" lvl="0" indent="-342900" algn="just">
              <a:lnSpc>
                <a:spcPct val="107000"/>
              </a:lnSpc>
              <a:buClr>
                <a:schemeClr val="dk1"/>
              </a:buClr>
              <a:buSzPct val="100000"/>
              <a:buFont typeface="Tahoma"/>
              <a:buAutoNum type="alphaLcPeriod"/>
            </a:pPr>
            <a:endParaRPr lang="en-US" sz="2400" dirty="0" smtClean="0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342900" lvl="0" indent="-342900" algn="just">
              <a:lnSpc>
                <a:spcPct val="107000"/>
              </a:lnSpc>
              <a:buClr>
                <a:schemeClr val="dk1"/>
              </a:buClr>
              <a:buSzPct val="100000"/>
              <a:buFont typeface="Tahoma"/>
              <a:buAutoNum type="alphaLcPeriod"/>
            </a:pPr>
            <a:endParaRPr lang="en-US" sz="2400" dirty="0" smtClean="0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342900" lvl="0" indent="-342900" algn="just">
              <a:lnSpc>
                <a:spcPct val="107000"/>
              </a:lnSpc>
              <a:buClr>
                <a:schemeClr val="dk1"/>
              </a:buClr>
              <a:buSzPct val="100000"/>
              <a:buFont typeface="Tahoma"/>
              <a:buAutoNum type="alphaLcPeriod"/>
            </a:pPr>
            <a:endParaRPr lang="en-US" sz="2400" dirty="0" smtClean="0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342900" lvl="0" indent="-342900" algn="just">
              <a:lnSpc>
                <a:spcPct val="107000"/>
              </a:lnSpc>
              <a:buClr>
                <a:schemeClr val="dk1"/>
              </a:buClr>
              <a:buSzPct val="100000"/>
              <a:buFont typeface="Tahoma"/>
              <a:buAutoNum type="alphaLcPeriod"/>
            </a:pPr>
            <a:endParaRPr lang="en-US" sz="2400" dirty="0" smtClean="0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342900" lvl="0" indent="-342900" algn="just">
              <a:lnSpc>
                <a:spcPct val="107000"/>
              </a:lnSpc>
              <a:buClr>
                <a:schemeClr val="dk1"/>
              </a:buClr>
              <a:buSzPct val="100000"/>
              <a:buFont typeface="Tahoma"/>
              <a:buAutoNum type="alphaLcPeriod"/>
            </a:pPr>
            <a:endParaRPr lang="en-US" sz="2400" dirty="0" smtClean="0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342900" marR="0" lvl="0" indent="-342900" algn="just" rtl="0">
              <a:lnSpc>
                <a:spcPct val="107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Font typeface="Tahoma"/>
              <a:buNone/>
            </a:pPr>
            <a:endParaRPr sz="2400" b="0" i="0" u="none" strike="noStrike" cap="none" dirty="0" smtClean="0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342900" marR="0" lvl="0" indent="-342900" algn="just" rtl="0">
              <a:lnSpc>
                <a:spcPct val="107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Font typeface="Tahoma"/>
              <a:buNone/>
            </a:pPr>
            <a:endParaRPr sz="2400" b="0" i="0" u="none" strike="noStrike" cap="none" dirty="0" smtClean="0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342900" marR="0" lvl="0" indent="-342900" algn="just" rtl="0">
              <a:lnSpc>
                <a:spcPct val="107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Font typeface="Tahoma"/>
              <a:buNone/>
            </a:pPr>
            <a:endParaRPr sz="2400" b="0" i="0" u="none" strike="noStrike" cap="none" dirty="0" smtClean="0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342900" marR="0" lvl="0" indent="-342900" algn="just" rtl="0">
              <a:lnSpc>
                <a:spcPct val="107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Font typeface="Tahoma"/>
              <a:buNone/>
            </a:pPr>
            <a:endParaRPr sz="2400" b="0" i="0" u="none" strike="noStrike" cap="none" dirty="0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</p:spTree>
    <p:extLst>
      <p:ext uri="{BB962C8B-B14F-4D97-AF65-F5344CB8AC3E}">
        <p14:creationId xmlns:p14="http://schemas.microsoft.com/office/powerpoint/2010/main" val="1118420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Shape 117"/>
          <p:cNvSpPr txBox="1">
            <a:spLocks noGrp="1"/>
          </p:cNvSpPr>
          <p:nvPr>
            <p:ph type="title" idx="4294967295"/>
          </p:nvPr>
        </p:nvSpPr>
        <p:spPr>
          <a:xfrm>
            <a:off x="1371600" y="152400"/>
            <a:ext cx="7239000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lvl="0">
              <a:buSzPct val="25000"/>
            </a:pPr>
            <a:r>
              <a:rPr lang="en-US" sz="2400" dirty="0">
                <a:latin typeface="Verdana"/>
                <a:ea typeface="Verdana"/>
                <a:cs typeface="Verdana"/>
                <a:sym typeface="Verdana"/>
              </a:rPr>
              <a:t>Creating Terrains</a:t>
            </a:r>
            <a:endParaRPr lang="en-US" sz="2400" b="0" i="0" u="none" strike="noStrike" cap="none" dirty="0">
              <a:solidFill>
                <a:srgbClr val="AD8C0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118" name="Shape 118"/>
          <p:cNvSpPr txBox="1">
            <a:spLocks noGrp="1"/>
          </p:cNvSpPr>
          <p:nvPr>
            <p:ph type="body" idx="2"/>
          </p:nvPr>
        </p:nvSpPr>
        <p:spPr>
          <a:xfrm>
            <a:off x="685800" y="1496060"/>
            <a:ext cx="8229599" cy="45211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lvl="0">
              <a:spcBef>
                <a:spcPts val="0"/>
              </a:spcBef>
              <a:buSzPct val="25000"/>
            </a:pPr>
            <a:endParaRPr lang="en-US" sz="1800" b="1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lvl="0">
              <a:spcBef>
                <a:spcPts val="0"/>
              </a:spcBef>
              <a:buSzPct val="25000"/>
            </a:pPr>
            <a:endParaRPr lang="en-US" sz="1800" b="1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lvl="0">
              <a:spcBef>
                <a:spcPts val="0"/>
              </a:spcBef>
              <a:buSzPct val="25000"/>
            </a:pPr>
            <a:endParaRPr lang="en-US" sz="1800" b="1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lvl="0">
              <a:spcBef>
                <a:spcPts val="0"/>
              </a:spcBef>
              <a:buSzPct val="25000"/>
            </a:pPr>
            <a:endParaRPr lang="en-US" sz="1800" b="1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>
              <a:spcBef>
                <a:spcPts val="0"/>
              </a:spcBef>
              <a:buSzPct val="25000"/>
            </a:pPr>
            <a:endParaRPr lang="en-US" sz="1800" b="1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>
              <a:spcBef>
                <a:spcPts val="0"/>
              </a:spcBef>
              <a:buSzPct val="25000"/>
            </a:pPr>
            <a:endParaRPr lang="en-US" sz="1800" b="1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>
              <a:spcBef>
                <a:spcPts val="0"/>
              </a:spcBef>
              <a:buSzPct val="25000"/>
            </a:pPr>
            <a:endParaRPr lang="en-US" sz="1800" b="1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>
              <a:spcBef>
                <a:spcPts val="0"/>
              </a:spcBef>
              <a:buSzPct val="25000"/>
            </a:pPr>
            <a:endParaRPr lang="en-US" sz="1800" b="1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>
              <a:spcBef>
                <a:spcPts val="0"/>
              </a:spcBef>
              <a:buSzPct val="25000"/>
            </a:pPr>
            <a:endParaRPr lang="en-US" sz="1800" b="1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>
              <a:spcBef>
                <a:spcPts val="0"/>
              </a:spcBef>
              <a:buSzPct val="25000"/>
            </a:pPr>
            <a:endParaRPr lang="en-US" sz="1800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2" name="Shape 569"/>
          <p:cNvSpPr/>
          <p:nvPr/>
        </p:nvSpPr>
        <p:spPr>
          <a:xfrm>
            <a:off x="2828061" y="4596577"/>
            <a:ext cx="3343273" cy="257993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lvl="0" algn="ctr">
              <a:buClr>
                <a:srgbClr val="8E2020"/>
              </a:buClr>
              <a:buSzPct val="25000"/>
            </a:pPr>
            <a:r>
              <a:rPr lang="en-US" sz="1200" b="1" i="1" dirty="0" smtClean="0">
                <a:solidFill>
                  <a:srgbClr val="8E2020"/>
                </a:solidFill>
                <a:latin typeface="Verdana"/>
                <a:ea typeface="Verdana"/>
                <a:cs typeface="Verdana"/>
                <a:sym typeface="Verdana"/>
              </a:rPr>
              <a:t>New Terrain</a:t>
            </a:r>
            <a:endParaRPr lang="en-US" sz="1200" b="1" i="1" u="none" strike="noStrike" cap="none" dirty="0">
              <a:solidFill>
                <a:srgbClr val="8E2020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pic>
        <p:nvPicPr>
          <p:cNvPr id="14" name="Picture 13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860"/>
          <a:stretch>
            <a:fillRect/>
          </a:stretch>
        </p:blipFill>
        <p:spPr bwMode="auto">
          <a:xfrm>
            <a:off x="1793646" y="2245357"/>
            <a:ext cx="5381625" cy="23717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Shape 118"/>
          <p:cNvSpPr txBox="1">
            <a:spLocks noGrp="1"/>
          </p:cNvSpPr>
          <p:nvPr>
            <p:ph type="body" idx="2"/>
          </p:nvPr>
        </p:nvSpPr>
        <p:spPr>
          <a:xfrm>
            <a:off x="831850" y="1511300"/>
            <a:ext cx="8083549" cy="45211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lvl="0">
              <a:spcBef>
                <a:spcPts val="0"/>
              </a:spcBef>
              <a:buSzPct val="25000"/>
            </a:pPr>
            <a:r>
              <a:rPr lang="en-US" sz="18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Terrain Settings</a:t>
            </a:r>
          </a:p>
          <a:p>
            <a:pPr lvl="0">
              <a:spcBef>
                <a:spcPts val="0"/>
              </a:spcBef>
              <a:buSzPct val="25000"/>
            </a:pPr>
            <a:endParaRPr lang="en-US" sz="1800" b="1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lvl="0">
              <a:spcBef>
                <a:spcPts val="0"/>
              </a:spcBef>
              <a:buSzPct val="25000"/>
            </a:pPr>
            <a:endParaRPr lang="en-US" sz="1800" b="1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lvl="0">
              <a:spcBef>
                <a:spcPts val="0"/>
              </a:spcBef>
              <a:buSzPct val="25000"/>
            </a:pPr>
            <a:endParaRPr lang="en-US" sz="1800" b="1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lvl="0">
              <a:spcBef>
                <a:spcPts val="0"/>
              </a:spcBef>
              <a:buSzPct val="25000"/>
            </a:pPr>
            <a:endParaRPr lang="en-US" sz="1800" b="1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lvl="0">
              <a:spcBef>
                <a:spcPts val="0"/>
              </a:spcBef>
              <a:buSzPct val="25000"/>
            </a:pPr>
            <a:endParaRPr lang="en-US" sz="1800" b="1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lvl="0">
              <a:spcBef>
                <a:spcPts val="0"/>
              </a:spcBef>
              <a:buSzPct val="25000"/>
            </a:pPr>
            <a:endParaRPr lang="en-US" sz="1800" b="1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lvl="0">
              <a:spcBef>
                <a:spcPts val="0"/>
              </a:spcBef>
              <a:buSzPct val="25000"/>
            </a:pPr>
            <a:endParaRPr lang="en-US" sz="1800" b="1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9" name="Shape 621"/>
          <p:cNvSpPr/>
          <p:nvPr/>
        </p:nvSpPr>
        <p:spPr>
          <a:xfrm>
            <a:off x="8343900" y="773112"/>
            <a:ext cx="723900" cy="496885"/>
          </a:xfrm>
          <a:prstGeom prst="flowChartPunchedCard">
            <a:avLst/>
          </a:prstGeom>
          <a:solidFill>
            <a:schemeClr val="dk1"/>
          </a:solidFill>
          <a:ln>
            <a:noFill/>
          </a:ln>
          <a:effectLst>
            <a:outerShdw blurRad="39999" dist="23000" dir="5400000" rotWithShape="0">
              <a:srgbClr val="000000">
                <a:alpha val="34509"/>
              </a:srgbClr>
            </a:outerShdw>
          </a:effectLst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2400" b="0" i="0" u="none" strike="noStrike" cap="none" dirty="0">
              <a:solidFill>
                <a:srgbClr val="AD8C00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10" name="Shape 622"/>
          <p:cNvSpPr txBox="1"/>
          <p:nvPr/>
        </p:nvSpPr>
        <p:spPr>
          <a:xfrm>
            <a:off x="8343900" y="762000"/>
            <a:ext cx="813435" cy="4190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Tahoma"/>
              <a:buNone/>
            </a:pPr>
            <a:r>
              <a:rPr lang="en-US" b="1" dirty="0" smtClean="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1</a:t>
            </a:r>
            <a:r>
              <a:rPr lang="en-US" sz="1400" b="1" i="0" u="none" strike="noStrike" cap="none" dirty="0" smtClean="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-3</a:t>
            </a:r>
            <a:endParaRPr lang="en-US" sz="1400" b="1" i="0" u="none" strike="noStrike" cap="none" dirty="0">
              <a:solidFill>
                <a:schemeClr val="lt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11" name="Shape 569"/>
          <p:cNvSpPr/>
          <p:nvPr/>
        </p:nvSpPr>
        <p:spPr>
          <a:xfrm>
            <a:off x="2881575" y="5840730"/>
            <a:ext cx="3343273" cy="257993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lvl="0" algn="ctr">
              <a:buClr>
                <a:srgbClr val="8E2020"/>
              </a:buClr>
              <a:buSzPct val="25000"/>
            </a:pPr>
            <a:r>
              <a:rPr lang="en-US" sz="1200" b="1" i="1" dirty="0" smtClean="0">
                <a:solidFill>
                  <a:srgbClr val="8E2020"/>
                </a:solidFill>
                <a:latin typeface="Verdana"/>
                <a:ea typeface="Verdana"/>
                <a:cs typeface="Verdana"/>
                <a:sym typeface="Verdana"/>
              </a:rPr>
              <a:t>Terrain Inspector</a:t>
            </a:r>
            <a:endParaRPr lang="en-US" sz="1200" b="1" i="1" u="none" strike="noStrike" cap="none" dirty="0">
              <a:solidFill>
                <a:srgbClr val="8E2020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16" name="Shape 117"/>
          <p:cNvSpPr txBox="1">
            <a:spLocks/>
          </p:cNvSpPr>
          <p:nvPr/>
        </p:nvSpPr>
        <p:spPr>
          <a:xfrm>
            <a:off x="1371600" y="152400"/>
            <a:ext cx="7239000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D8C01"/>
              </a:buClr>
              <a:buFont typeface="Tahoma"/>
              <a:buNone/>
              <a:defRPr sz="3600" b="0" i="0" u="none" strike="noStrike" cap="none">
                <a:solidFill>
                  <a:srgbClr val="AD8C0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L="0" marR="0" lvl="1" indent="0" algn="l" rtl="0">
              <a:spcBef>
                <a:spcPts val="0"/>
              </a:spcBef>
              <a:spcAft>
                <a:spcPts val="0"/>
              </a:spcAft>
              <a:buClr>
                <a:srgbClr val="AD8C01"/>
              </a:buClr>
              <a:buFont typeface="Tahoma"/>
              <a:buNone/>
              <a:defRPr sz="3600" b="0" i="0" u="none" strike="noStrike" cap="none">
                <a:solidFill>
                  <a:srgbClr val="AD8C0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L="0" marR="0" lvl="2" indent="0" algn="l" rtl="0">
              <a:spcBef>
                <a:spcPts val="0"/>
              </a:spcBef>
              <a:spcAft>
                <a:spcPts val="0"/>
              </a:spcAft>
              <a:buClr>
                <a:srgbClr val="AD8C01"/>
              </a:buClr>
              <a:buFont typeface="Tahoma"/>
              <a:buNone/>
              <a:defRPr sz="3600" b="0" i="0" u="none" strike="noStrike" cap="none">
                <a:solidFill>
                  <a:srgbClr val="AD8C0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L="0" marR="0" lvl="3" indent="0" algn="l" rtl="0">
              <a:spcBef>
                <a:spcPts val="0"/>
              </a:spcBef>
              <a:spcAft>
                <a:spcPts val="0"/>
              </a:spcAft>
              <a:buClr>
                <a:srgbClr val="AD8C01"/>
              </a:buClr>
              <a:buFont typeface="Tahoma"/>
              <a:buNone/>
              <a:defRPr sz="3600" b="0" i="0" u="none" strike="noStrike" cap="none">
                <a:solidFill>
                  <a:srgbClr val="AD8C0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L="0" marR="0" lvl="4" indent="0" algn="l" rtl="0">
              <a:spcBef>
                <a:spcPts val="0"/>
              </a:spcBef>
              <a:spcAft>
                <a:spcPts val="0"/>
              </a:spcAft>
              <a:buClr>
                <a:srgbClr val="AD8C01"/>
              </a:buClr>
              <a:buFont typeface="Tahoma"/>
              <a:buNone/>
              <a:defRPr sz="3600" b="0" i="0" u="none" strike="noStrike" cap="none">
                <a:solidFill>
                  <a:srgbClr val="AD8C0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L="457200" marR="0" lvl="5" indent="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Tahoma"/>
              <a:buNone/>
              <a:defRPr sz="4400" b="0" i="0" u="none" strike="noStrike" cap="none">
                <a:solidFill>
                  <a:schemeClr val="dk2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L="914400" marR="0" lvl="6" indent="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Tahoma"/>
              <a:buNone/>
              <a:defRPr sz="4400" b="0" i="0" u="none" strike="noStrike" cap="none">
                <a:solidFill>
                  <a:schemeClr val="dk2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L="1371600" marR="0" lvl="7" indent="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Tahoma"/>
              <a:buNone/>
              <a:defRPr sz="4400" b="0" i="0" u="none" strike="noStrike" cap="none">
                <a:solidFill>
                  <a:schemeClr val="dk2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L="1828800" marR="0" lvl="8" indent="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Tahoma"/>
              <a:buNone/>
              <a:defRPr sz="4400" b="0" i="0" u="none" strike="noStrike" cap="none">
                <a:solidFill>
                  <a:schemeClr val="dk2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pPr>
              <a:buSzPct val="25000"/>
            </a:pPr>
            <a:r>
              <a:rPr lang="en-US" sz="2400" dirty="0">
                <a:latin typeface="Verdana"/>
                <a:ea typeface="Verdana"/>
                <a:cs typeface="Verdana"/>
                <a:sym typeface="Verdana"/>
              </a:rPr>
              <a:t>Terrain Settings</a:t>
            </a:r>
          </a:p>
        </p:txBody>
      </p:sp>
      <p:pic>
        <p:nvPicPr>
          <p:cNvPr id="17" name="Picture 16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31924" y="2116899"/>
            <a:ext cx="2442576" cy="37238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22325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hape 621"/>
          <p:cNvSpPr/>
          <p:nvPr/>
        </p:nvSpPr>
        <p:spPr>
          <a:xfrm>
            <a:off x="8343900" y="773112"/>
            <a:ext cx="723900" cy="496885"/>
          </a:xfrm>
          <a:prstGeom prst="flowChartPunchedCard">
            <a:avLst/>
          </a:prstGeom>
          <a:solidFill>
            <a:schemeClr val="dk1"/>
          </a:solidFill>
          <a:ln>
            <a:noFill/>
          </a:ln>
          <a:effectLst>
            <a:outerShdw blurRad="39999" dist="23000" dir="5400000" rotWithShape="0">
              <a:srgbClr val="000000">
                <a:alpha val="34509"/>
              </a:srgbClr>
            </a:outerShdw>
          </a:effectLst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2400" b="0" i="0" u="none" strike="noStrike" cap="none" dirty="0">
              <a:solidFill>
                <a:srgbClr val="AD8C00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10" name="Shape 622"/>
          <p:cNvSpPr txBox="1"/>
          <p:nvPr/>
        </p:nvSpPr>
        <p:spPr>
          <a:xfrm>
            <a:off x="8343900" y="762000"/>
            <a:ext cx="813435" cy="4190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Tahoma"/>
              <a:buNone/>
            </a:pPr>
            <a:r>
              <a:rPr lang="en-US" b="1" dirty="0" smtClean="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2</a:t>
            </a:r>
            <a:r>
              <a:rPr lang="en-US" sz="1400" b="1" i="0" u="none" strike="noStrike" cap="none" dirty="0" smtClean="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-3</a:t>
            </a:r>
            <a:endParaRPr lang="en-US" sz="1400" b="1" i="0" u="none" strike="noStrike" cap="none" dirty="0">
              <a:solidFill>
                <a:schemeClr val="lt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13" name="Shape 569"/>
          <p:cNvSpPr/>
          <p:nvPr/>
        </p:nvSpPr>
        <p:spPr>
          <a:xfrm>
            <a:off x="384500" y="5775840"/>
            <a:ext cx="3343273" cy="257993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lvl="0" algn="ctr">
              <a:buClr>
                <a:srgbClr val="8E2020"/>
              </a:buClr>
              <a:buSzPct val="25000"/>
            </a:pPr>
            <a:r>
              <a:rPr lang="en-US" sz="1200" b="1" i="1" dirty="0" smtClean="0">
                <a:solidFill>
                  <a:srgbClr val="8E2020"/>
                </a:solidFill>
                <a:latin typeface="Verdana"/>
                <a:ea typeface="Verdana"/>
                <a:cs typeface="Verdana"/>
                <a:sym typeface="Verdana"/>
              </a:rPr>
              <a:t>Paint Texture Window</a:t>
            </a:r>
            <a:endParaRPr lang="en-US" sz="1200" b="1" i="1" u="none" strike="noStrike" cap="none" dirty="0">
              <a:solidFill>
                <a:srgbClr val="8E2020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14" name="Shape 117"/>
          <p:cNvSpPr txBox="1">
            <a:spLocks/>
          </p:cNvSpPr>
          <p:nvPr/>
        </p:nvSpPr>
        <p:spPr>
          <a:xfrm>
            <a:off x="1371600" y="152400"/>
            <a:ext cx="7239000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D8C01"/>
              </a:buClr>
              <a:buFont typeface="Tahoma"/>
              <a:buNone/>
              <a:defRPr sz="3600" b="0" i="0" u="none" strike="noStrike" cap="none">
                <a:solidFill>
                  <a:srgbClr val="AD8C0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L="0" marR="0" lvl="1" indent="0" algn="l" rtl="0">
              <a:spcBef>
                <a:spcPts val="0"/>
              </a:spcBef>
              <a:spcAft>
                <a:spcPts val="0"/>
              </a:spcAft>
              <a:buClr>
                <a:srgbClr val="AD8C01"/>
              </a:buClr>
              <a:buFont typeface="Tahoma"/>
              <a:buNone/>
              <a:defRPr sz="3600" b="0" i="0" u="none" strike="noStrike" cap="none">
                <a:solidFill>
                  <a:srgbClr val="AD8C0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L="0" marR="0" lvl="2" indent="0" algn="l" rtl="0">
              <a:spcBef>
                <a:spcPts val="0"/>
              </a:spcBef>
              <a:spcAft>
                <a:spcPts val="0"/>
              </a:spcAft>
              <a:buClr>
                <a:srgbClr val="AD8C01"/>
              </a:buClr>
              <a:buFont typeface="Tahoma"/>
              <a:buNone/>
              <a:defRPr sz="3600" b="0" i="0" u="none" strike="noStrike" cap="none">
                <a:solidFill>
                  <a:srgbClr val="AD8C0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L="0" marR="0" lvl="3" indent="0" algn="l" rtl="0">
              <a:spcBef>
                <a:spcPts val="0"/>
              </a:spcBef>
              <a:spcAft>
                <a:spcPts val="0"/>
              </a:spcAft>
              <a:buClr>
                <a:srgbClr val="AD8C01"/>
              </a:buClr>
              <a:buFont typeface="Tahoma"/>
              <a:buNone/>
              <a:defRPr sz="3600" b="0" i="0" u="none" strike="noStrike" cap="none">
                <a:solidFill>
                  <a:srgbClr val="AD8C0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L="0" marR="0" lvl="4" indent="0" algn="l" rtl="0">
              <a:spcBef>
                <a:spcPts val="0"/>
              </a:spcBef>
              <a:spcAft>
                <a:spcPts val="0"/>
              </a:spcAft>
              <a:buClr>
                <a:srgbClr val="AD8C01"/>
              </a:buClr>
              <a:buFont typeface="Tahoma"/>
              <a:buNone/>
              <a:defRPr sz="3600" b="0" i="0" u="none" strike="noStrike" cap="none">
                <a:solidFill>
                  <a:srgbClr val="AD8C0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L="457200" marR="0" lvl="5" indent="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Tahoma"/>
              <a:buNone/>
              <a:defRPr sz="4400" b="0" i="0" u="none" strike="noStrike" cap="none">
                <a:solidFill>
                  <a:schemeClr val="dk2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L="914400" marR="0" lvl="6" indent="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Tahoma"/>
              <a:buNone/>
              <a:defRPr sz="4400" b="0" i="0" u="none" strike="noStrike" cap="none">
                <a:solidFill>
                  <a:schemeClr val="dk2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L="1371600" marR="0" lvl="7" indent="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Tahoma"/>
              <a:buNone/>
              <a:defRPr sz="4400" b="0" i="0" u="none" strike="noStrike" cap="none">
                <a:solidFill>
                  <a:schemeClr val="dk2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L="1828800" marR="0" lvl="8" indent="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Tahoma"/>
              <a:buNone/>
              <a:defRPr sz="4400" b="0" i="0" u="none" strike="noStrike" cap="none">
                <a:solidFill>
                  <a:schemeClr val="dk2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pPr>
              <a:buSzPct val="25000"/>
            </a:pPr>
            <a:r>
              <a:rPr lang="en-US" sz="2400" dirty="0">
                <a:latin typeface="Verdana"/>
                <a:ea typeface="Verdana"/>
                <a:cs typeface="Verdana"/>
                <a:sym typeface="Verdana"/>
              </a:rPr>
              <a:t>Terrain Settings</a:t>
            </a:r>
          </a:p>
        </p:txBody>
      </p:sp>
      <p:pic>
        <p:nvPicPr>
          <p:cNvPr id="15" name="Picture 14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5015" y="2144910"/>
            <a:ext cx="2628900" cy="3676650"/>
          </a:xfrm>
          <a:prstGeom prst="rect">
            <a:avLst/>
          </a:prstGeom>
        </p:spPr>
      </p:pic>
      <p:sp>
        <p:nvSpPr>
          <p:cNvPr id="9" name="Shape 118"/>
          <p:cNvSpPr txBox="1">
            <a:spLocks noGrp="1"/>
          </p:cNvSpPr>
          <p:nvPr>
            <p:ph type="body" idx="2"/>
          </p:nvPr>
        </p:nvSpPr>
        <p:spPr>
          <a:xfrm>
            <a:off x="831850" y="1511301"/>
            <a:ext cx="6107569" cy="417708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lvl="0">
              <a:spcBef>
                <a:spcPts val="0"/>
              </a:spcBef>
              <a:buSzPct val="25000"/>
            </a:pPr>
            <a:r>
              <a:rPr lang="en-US" sz="18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Adding  Texture to Terrain</a:t>
            </a:r>
          </a:p>
          <a:p>
            <a:pPr lvl="0">
              <a:spcBef>
                <a:spcPts val="0"/>
              </a:spcBef>
              <a:buSzPct val="25000"/>
            </a:pPr>
            <a:endParaRPr lang="en-US" sz="1800" b="1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lvl="0">
              <a:spcBef>
                <a:spcPts val="0"/>
              </a:spcBef>
              <a:buSzPct val="25000"/>
            </a:pPr>
            <a:endParaRPr lang="en-US" sz="1800" b="1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lvl="0">
              <a:spcBef>
                <a:spcPts val="0"/>
              </a:spcBef>
              <a:buSzPct val="25000"/>
            </a:pPr>
            <a:endParaRPr lang="en-US" sz="1800" b="1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lvl="0">
              <a:spcBef>
                <a:spcPts val="0"/>
              </a:spcBef>
              <a:buSzPct val="25000"/>
            </a:pPr>
            <a:endParaRPr lang="en-US" sz="1800" b="1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lvl="0">
              <a:spcBef>
                <a:spcPts val="0"/>
              </a:spcBef>
              <a:buSzPct val="25000"/>
            </a:pPr>
            <a:endParaRPr lang="en-US" sz="1800" b="1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lvl="0">
              <a:spcBef>
                <a:spcPts val="0"/>
              </a:spcBef>
              <a:buSzPct val="25000"/>
            </a:pPr>
            <a:endParaRPr lang="en-US" sz="1800" b="1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lvl="0">
              <a:spcBef>
                <a:spcPts val="0"/>
              </a:spcBef>
              <a:buSzPct val="25000"/>
            </a:pPr>
            <a:endParaRPr lang="en-US" sz="1800" b="1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63670" y="2826927"/>
            <a:ext cx="5504965" cy="20509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04975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Shape 118"/>
          <p:cNvSpPr txBox="1">
            <a:spLocks noGrp="1"/>
          </p:cNvSpPr>
          <p:nvPr>
            <p:ph type="body" idx="2"/>
          </p:nvPr>
        </p:nvSpPr>
        <p:spPr>
          <a:xfrm>
            <a:off x="457200" y="1511300"/>
            <a:ext cx="8610600" cy="45211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lvl="0">
              <a:spcBef>
                <a:spcPts val="0"/>
              </a:spcBef>
              <a:buSzPct val="25000"/>
            </a:pPr>
            <a:r>
              <a:rPr lang="en-US" sz="18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Adjusting Terrain Height</a:t>
            </a:r>
          </a:p>
          <a:p>
            <a:pPr lvl="0" indent="-342900">
              <a:spcBef>
                <a:spcPts val="360"/>
              </a:spcBef>
              <a:buSzPct val="100000"/>
              <a:buFont typeface="Noto Sans Symbols"/>
              <a:buChar char="▪"/>
            </a:pPr>
            <a:endParaRPr lang="en-US" sz="1800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lvl="0">
              <a:spcBef>
                <a:spcPts val="0"/>
              </a:spcBef>
              <a:buSzPct val="25000"/>
            </a:pPr>
            <a:endParaRPr lang="en-US" sz="1800" b="1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lvl="0">
              <a:spcBef>
                <a:spcPts val="0"/>
              </a:spcBef>
              <a:buSzPct val="25000"/>
            </a:pPr>
            <a:endParaRPr lang="en-US" sz="1800" b="1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lvl="0">
              <a:spcBef>
                <a:spcPts val="0"/>
              </a:spcBef>
              <a:buSzPct val="25000"/>
            </a:pPr>
            <a:endParaRPr lang="en-US" sz="1800" b="1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lvl="0">
              <a:spcBef>
                <a:spcPts val="0"/>
              </a:spcBef>
              <a:buSzPct val="25000"/>
            </a:pPr>
            <a:endParaRPr lang="en-US" sz="1800" b="1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lvl="0">
              <a:spcBef>
                <a:spcPts val="0"/>
              </a:spcBef>
              <a:buSzPct val="25000"/>
            </a:pPr>
            <a:endParaRPr lang="en-US" sz="1800" b="1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lvl="0">
              <a:spcBef>
                <a:spcPts val="0"/>
              </a:spcBef>
              <a:buSzPct val="25000"/>
            </a:pPr>
            <a:endParaRPr lang="en-US" sz="1800" b="1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lvl="0">
              <a:spcBef>
                <a:spcPts val="0"/>
              </a:spcBef>
              <a:buSzPct val="25000"/>
            </a:pPr>
            <a:endParaRPr lang="en-US" sz="1800" b="1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lvl="0">
              <a:spcBef>
                <a:spcPts val="0"/>
              </a:spcBef>
              <a:buSzPct val="25000"/>
            </a:pPr>
            <a:endParaRPr lang="en-US" sz="1800" b="1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8" name="Shape 621"/>
          <p:cNvSpPr/>
          <p:nvPr/>
        </p:nvSpPr>
        <p:spPr>
          <a:xfrm>
            <a:off x="8343900" y="773112"/>
            <a:ext cx="723900" cy="496885"/>
          </a:xfrm>
          <a:prstGeom prst="flowChartPunchedCard">
            <a:avLst/>
          </a:prstGeom>
          <a:solidFill>
            <a:schemeClr val="dk1"/>
          </a:solidFill>
          <a:ln>
            <a:noFill/>
          </a:ln>
          <a:effectLst>
            <a:outerShdw blurRad="39999" dist="23000" dir="5400000" rotWithShape="0">
              <a:srgbClr val="000000">
                <a:alpha val="34509"/>
              </a:srgbClr>
            </a:outerShdw>
          </a:effectLst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2400" b="0" i="0" u="none" strike="noStrike" cap="none" dirty="0">
              <a:solidFill>
                <a:srgbClr val="AD8C00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10" name="Shape 622"/>
          <p:cNvSpPr txBox="1"/>
          <p:nvPr/>
        </p:nvSpPr>
        <p:spPr>
          <a:xfrm>
            <a:off x="8343900" y="762000"/>
            <a:ext cx="813435" cy="4190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Tahoma"/>
              <a:buNone/>
            </a:pPr>
            <a:r>
              <a:rPr lang="en-US" sz="1400" b="1" i="0" u="none" strike="noStrike" cap="none" dirty="0" smtClean="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3-3</a:t>
            </a:r>
            <a:endParaRPr lang="en-US" sz="1400" b="1" i="0" u="none" strike="noStrike" cap="none" dirty="0">
              <a:solidFill>
                <a:schemeClr val="lt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13" name="Shape 569"/>
          <p:cNvSpPr/>
          <p:nvPr/>
        </p:nvSpPr>
        <p:spPr>
          <a:xfrm>
            <a:off x="-785599" y="3583697"/>
            <a:ext cx="4072013" cy="257993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lvl="0" algn="ctr">
              <a:buClr>
                <a:srgbClr val="8E2020"/>
              </a:buClr>
              <a:buSzPct val="25000"/>
            </a:pPr>
            <a:r>
              <a:rPr lang="en-US" sz="1200" b="1" i="1" dirty="0">
                <a:solidFill>
                  <a:srgbClr val="8E2020"/>
                </a:solidFill>
                <a:latin typeface="Verdana"/>
                <a:ea typeface="Verdana"/>
                <a:cs typeface="Verdana"/>
                <a:sym typeface="Verdana"/>
              </a:rPr>
              <a:t>Terrain Height Tools</a:t>
            </a:r>
            <a:endParaRPr lang="en-US" sz="1200" b="1" i="1" u="none" strike="noStrike" cap="none" dirty="0">
              <a:solidFill>
                <a:srgbClr val="8E2020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12" name="Shape 117"/>
          <p:cNvSpPr txBox="1">
            <a:spLocks/>
          </p:cNvSpPr>
          <p:nvPr/>
        </p:nvSpPr>
        <p:spPr>
          <a:xfrm>
            <a:off x="1371600" y="152400"/>
            <a:ext cx="7239000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D8C01"/>
              </a:buClr>
              <a:buFont typeface="Tahoma"/>
              <a:buNone/>
              <a:defRPr sz="3600" b="0" i="0" u="none" strike="noStrike" cap="none">
                <a:solidFill>
                  <a:srgbClr val="AD8C0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L="0" marR="0" lvl="1" indent="0" algn="l" rtl="0">
              <a:spcBef>
                <a:spcPts val="0"/>
              </a:spcBef>
              <a:spcAft>
                <a:spcPts val="0"/>
              </a:spcAft>
              <a:buClr>
                <a:srgbClr val="AD8C01"/>
              </a:buClr>
              <a:buFont typeface="Tahoma"/>
              <a:buNone/>
              <a:defRPr sz="3600" b="0" i="0" u="none" strike="noStrike" cap="none">
                <a:solidFill>
                  <a:srgbClr val="AD8C0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L="0" marR="0" lvl="2" indent="0" algn="l" rtl="0">
              <a:spcBef>
                <a:spcPts val="0"/>
              </a:spcBef>
              <a:spcAft>
                <a:spcPts val="0"/>
              </a:spcAft>
              <a:buClr>
                <a:srgbClr val="AD8C01"/>
              </a:buClr>
              <a:buFont typeface="Tahoma"/>
              <a:buNone/>
              <a:defRPr sz="3600" b="0" i="0" u="none" strike="noStrike" cap="none">
                <a:solidFill>
                  <a:srgbClr val="AD8C0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L="0" marR="0" lvl="3" indent="0" algn="l" rtl="0">
              <a:spcBef>
                <a:spcPts val="0"/>
              </a:spcBef>
              <a:spcAft>
                <a:spcPts val="0"/>
              </a:spcAft>
              <a:buClr>
                <a:srgbClr val="AD8C01"/>
              </a:buClr>
              <a:buFont typeface="Tahoma"/>
              <a:buNone/>
              <a:defRPr sz="3600" b="0" i="0" u="none" strike="noStrike" cap="none">
                <a:solidFill>
                  <a:srgbClr val="AD8C0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L="0" marR="0" lvl="4" indent="0" algn="l" rtl="0">
              <a:spcBef>
                <a:spcPts val="0"/>
              </a:spcBef>
              <a:spcAft>
                <a:spcPts val="0"/>
              </a:spcAft>
              <a:buClr>
                <a:srgbClr val="AD8C01"/>
              </a:buClr>
              <a:buFont typeface="Tahoma"/>
              <a:buNone/>
              <a:defRPr sz="3600" b="0" i="0" u="none" strike="noStrike" cap="none">
                <a:solidFill>
                  <a:srgbClr val="AD8C0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L="457200" marR="0" lvl="5" indent="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Tahoma"/>
              <a:buNone/>
              <a:defRPr sz="4400" b="0" i="0" u="none" strike="noStrike" cap="none">
                <a:solidFill>
                  <a:schemeClr val="dk2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L="914400" marR="0" lvl="6" indent="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Tahoma"/>
              <a:buNone/>
              <a:defRPr sz="4400" b="0" i="0" u="none" strike="noStrike" cap="none">
                <a:solidFill>
                  <a:schemeClr val="dk2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L="1371600" marR="0" lvl="7" indent="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Tahoma"/>
              <a:buNone/>
              <a:defRPr sz="4400" b="0" i="0" u="none" strike="noStrike" cap="none">
                <a:solidFill>
                  <a:schemeClr val="dk2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L="1828800" marR="0" lvl="8" indent="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Tahoma"/>
              <a:buNone/>
              <a:defRPr sz="4400" b="0" i="0" u="none" strike="noStrike" cap="none">
                <a:solidFill>
                  <a:schemeClr val="dk2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pPr>
              <a:buSzPct val="25000"/>
            </a:pPr>
            <a:r>
              <a:rPr lang="en-US" sz="2400" dirty="0">
                <a:latin typeface="Verdana"/>
                <a:ea typeface="Verdana"/>
                <a:cs typeface="Verdana"/>
                <a:sym typeface="Verdana"/>
              </a:rPr>
              <a:t>Terrain Settings</a:t>
            </a:r>
          </a:p>
        </p:txBody>
      </p:sp>
      <p:pic>
        <p:nvPicPr>
          <p:cNvPr id="11" name="Picture 10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5979" y="2967429"/>
            <a:ext cx="1588770" cy="616268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19714" y="2484802"/>
            <a:ext cx="5624186" cy="25741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8175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Shape 117"/>
          <p:cNvSpPr txBox="1">
            <a:spLocks noGrp="1"/>
          </p:cNvSpPr>
          <p:nvPr>
            <p:ph type="title" idx="4294967295"/>
          </p:nvPr>
        </p:nvSpPr>
        <p:spPr>
          <a:xfrm>
            <a:off x="1371600" y="152400"/>
            <a:ext cx="7239000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lvl="0">
              <a:buSzPct val="25000"/>
            </a:pPr>
            <a:r>
              <a:rPr lang="en-US" sz="2400" dirty="0" smtClean="0">
                <a:latin typeface="Verdana"/>
                <a:ea typeface="Verdana"/>
                <a:cs typeface="Verdana"/>
                <a:sym typeface="Verdana"/>
              </a:rPr>
              <a:t>Importing </a:t>
            </a:r>
            <a:r>
              <a:rPr lang="en-US" sz="2400" dirty="0">
                <a:latin typeface="Verdana"/>
                <a:ea typeface="Verdana"/>
                <a:cs typeface="Verdana"/>
                <a:sym typeface="Verdana"/>
              </a:rPr>
              <a:t>and Drawing Objects</a:t>
            </a:r>
            <a:endParaRPr lang="en-US" sz="2400" b="0" i="0" u="none" strike="noStrike" cap="none" dirty="0">
              <a:solidFill>
                <a:srgbClr val="AD8C0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118" name="Shape 118"/>
          <p:cNvSpPr txBox="1">
            <a:spLocks noGrp="1"/>
          </p:cNvSpPr>
          <p:nvPr>
            <p:ph type="body" idx="2"/>
          </p:nvPr>
        </p:nvSpPr>
        <p:spPr>
          <a:xfrm>
            <a:off x="816610" y="1511300"/>
            <a:ext cx="8083549" cy="45211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r>
              <a:rPr lang="en-US" sz="18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Drawing </a:t>
            </a:r>
            <a:r>
              <a:rPr lang="en-US" sz="18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using </a:t>
            </a:r>
            <a:r>
              <a:rPr lang="en-US" sz="18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the </a:t>
            </a:r>
            <a:r>
              <a:rPr lang="en-US" sz="18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Editor and Draw Gizmos</a:t>
            </a:r>
          </a:p>
          <a:p>
            <a:endParaRPr lang="en-US" sz="1800" b="1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285750" indent="-285750">
              <a:spcBef>
                <a:spcPts val="360"/>
              </a:spcBef>
              <a:buSzPct val="100000"/>
              <a:buFont typeface="Arial" panose="020B0604020202020204" pitchFamily="34" charset="0"/>
              <a:buChar char="•"/>
            </a:pPr>
            <a:r>
              <a:rPr lang="en-US" sz="18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You </a:t>
            </a:r>
            <a:r>
              <a:rPr lang="en-US" sz="18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can give visual debugging or setup aids in the Scene view using </a:t>
            </a:r>
            <a:r>
              <a:rPr lang="en-US" sz="18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gizmos.</a:t>
            </a:r>
          </a:p>
          <a:p>
            <a:pPr marL="285750" indent="-285750">
              <a:spcBef>
                <a:spcPts val="360"/>
              </a:spcBef>
              <a:buSzPct val="100000"/>
              <a:buFont typeface="Arial" panose="020B0604020202020204" pitchFamily="34" charset="0"/>
              <a:buChar char="•"/>
            </a:pPr>
            <a:r>
              <a:rPr lang="en-US" sz="18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Use </a:t>
            </a:r>
            <a:r>
              <a:rPr lang="en-US" sz="18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the </a:t>
            </a:r>
            <a:r>
              <a:rPr lang="en-US" sz="18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OnDrawGizmos</a:t>
            </a:r>
            <a:r>
              <a:rPr lang="en-US" sz="18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or </a:t>
            </a:r>
            <a:r>
              <a:rPr lang="en-US" sz="18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OnDrawGizmosSelected</a:t>
            </a:r>
            <a:r>
              <a:rPr lang="en-US" sz="18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functions to draw gizmos.</a:t>
            </a:r>
          </a:p>
        </p:txBody>
      </p:sp>
      <p:sp>
        <p:nvSpPr>
          <p:cNvPr id="8" name="Shape 569"/>
          <p:cNvSpPr/>
          <p:nvPr/>
        </p:nvSpPr>
        <p:spPr>
          <a:xfrm>
            <a:off x="3182292" y="5663815"/>
            <a:ext cx="2578417" cy="36868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lvl="0" algn="ctr">
              <a:buClr>
                <a:srgbClr val="8E2020"/>
              </a:buClr>
              <a:buSzPct val="25000"/>
            </a:pPr>
            <a:r>
              <a:rPr lang="en-US" sz="1200" b="1" i="1" dirty="0">
                <a:solidFill>
                  <a:srgbClr val="8E2020"/>
                </a:solidFill>
                <a:latin typeface="Verdana"/>
                <a:ea typeface="Verdana"/>
                <a:cs typeface="Verdana"/>
                <a:sym typeface="Verdana"/>
              </a:rPr>
              <a:t>Shape Scaling</a:t>
            </a:r>
            <a:endParaRPr lang="en-US" sz="1200" b="1" i="1" u="none" strike="noStrike" cap="none" dirty="0">
              <a:solidFill>
                <a:srgbClr val="8E2020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pic>
        <p:nvPicPr>
          <p:cNvPr id="9" name="Picture 8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58099" y="3955472"/>
            <a:ext cx="3361690" cy="17388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12103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hape 117"/>
          <p:cNvSpPr txBox="1">
            <a:spLocks/>
          </p:cNvSpPr>
          <p:nvPr/>
        </p:nvSpPr>
        <p:spPr>
          <a:xfrm>
            <a:off x="1371600" y="152400"/>
            <a:ext cx="7239000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D8C01"/>
              </a:buClr>
              <a:buFont typeface="Tahoma"/>
              <a:buNone/>
              <a:defRPr sz="3600" b="0" i="0" u="none" strike="noStrike" cap="none">
                <a:solidFill>
                  <a:srgbClr val="AD8C0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L="0" marR="0" lvl="1" indent="0" algn="l" rtl="0">
              <a:spcBef>
                <a:spcPts val="0"/>
              </a:spcBef>
              <a:spcAft>
                <a:spcPts val="0"/>
              </a:spcAft>
              <a:buClr>
                <a:srgbClr val="AD8C01"/>
              </a:buClr>
              <a:buFont typeface="Tahoma"/>
              <a:buNone/>
              <a:defRPr sz="3600" b="0" i="0" u="none" strike="noStrike" cap="none">
                <a:solidFill>
                  <a:srgbClr val="AD8C0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L="0" marR="0" lvl="2" indent="0" algn="l" rtl="0">
              <a:spcBef>
                <a:spcPts val="0"/>
              </a:spcBef>
              <a:spcAft>
                <a:spcPts val="0"/>
              </a:spcAft>
              <a:buClr>
                <a:srgbClr val="AD8C01"/>
              </a:buClr>
              <a:buFont typeface="Tahoma"/>
              <a:buNone/>
              <a:defRPr sz="3600" b="0" i="0" u="none" strike="noStrike" cap="none">
                <a:solidFill>
                  <a:srgbClr val="AD8C0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L="0" marR="0" lvl="3" indent="0" algn="l" rtl="0">
              <a:spcBef>
                <a:spcPts val="0"/>
              </a:spcBef>
              <a:spcAft>
                <a:spcPts val="0"/>
              </a:spcAft>
              <a:buClr>
                <a:srgbClr val="AD8C01"/>
              </a:buClr>
              <a:buFont typeface="Tahoma"/>
              <a:buNone/>
              <a:defRPr sz="3600" b="0" i="0" u="none" strike="noStrike" cap="none">
                <a:solidFill>
                  <a:srgbClr val="AD8C0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L="0" marR="0" lvl="4" indent="0" algn="l" rtl="0">
              <a:spcBef>
                <a:spcPts val="0"/>
              </a:spcBef>
              <a:spcAft>
                <a:spcPts val="0"/>
              </a:spcAft>
              <a:buClr>
                <a:srgbClr val="AD8C01"/>
              </a:buClr>
              <a:buFont typeface="Tahoma"/>
              <a:buNone/>
              <a:defRPr sz="3600" b="0" i="0" u="none" strike="noStrike" cap="none">
                <a:solidFill>
                  <a:srgbClr val="AD8C0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L="457200" marR="0" lvl="5" indent="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Tahoma"/>
              <a:buNone/>
              <a:defRPr sz="4400" b="0" i="0" u="none" strike="noStrike" cap="none">
                <a:solidFill>
                  <a:schemeClr val="dk2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L="914400" marR="0" lvl="6" indent="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Tahoma"/>
              <a:buNone/>
              <a:defRPr sz="4400" b="0" i="0" u="none" strike="noStrike" cap="none">
                <a:solidFill>
                  <a:schemeClr val="dk2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L="1371600" marR="0" lvl="7" indent="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Tahoma"/>
              <a:buNone/>
              <a:defRPr sz="4400" b="0" i="0" u="none" strike="noStrike" cap="none">
                <a:solidFill>
                  <a:schemeClr val="dk2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L="1828800" marR="0" lvl="8" indent="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Tahoma"/>
              <a:buNone/>
              <a:defRPr sz="4400" b="0" i="0" u="none" strike="noStrike" cap="none">
                <a:solidFill>
                  <a:schemeClr val="dk2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pPr>
              <a:buSzPct val="25000"/>
            </a:pPr>
            <a:r>
              <a:rPr lang="en-US" sz="2400" dirty="0" smtClean="0">
                <a:latin typeface="Verdana"/>
                <a:ea typeface="Verdana"/>
                <a:cs typeface="Verdana"/>
                <a:sym typeface="Verdana"/>
              </a:rPr>
              <a:t>Developing </a:t>
            </a:r>
            <a:r>
              <a:rPr lang="en-US" sz="2400" dirty="0">
                <a:latin typeface="Verdana"/>
                <a:ea typeface="Verdana"/>
                <a:cs typeface="Verdana"/>
                <a:sym typeface="Verdana"/>
              </a:rPr>
              <a:t>the Game</a:t>
            </a:r>
          </a:p>
        </p:txBody>
      </p:sp>
      <p:sp>
        <p:nvSpPr>
          <p:cNvPr id="5" name="Shape 118"/>
          <p:cNvSpPr txBox="1">
            <a:spLocks noGrp="1"/>
          </p:cNvSpPr>
          <p:nvPr>
            <p:ph type="body" idx="2"/>
          </p:nvPr>
        </p:nvSpPr>
        <p:spPr>
          <a:xfrm>
            <a:off x="594360" y="1511300"/>
            <a:ext cx="8321039" cy="45211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r>
              <a:rPr lang="en-US" sz="18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Creating the </a:t>
            </a:r>
            <a:r>
              <a:rPr lang="en-US" sz="18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following GameObjects for the Golf Mini </a:t>
            </a:r>
            <a:r>
              <a:rPr lang="en-US" sz="18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game:</a:t>
            </a:r>
          </a:p>
          <a:p>
            <a:endParaRPr lang="en-US" sz="1800" b="1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indent="-342900">
              <a:spcBef>
                <a:spcPts val="360"/>
              </a:spcBef>
              <a:buSzPct val="100000"/>
              <a:buFont typeface="Noto Sans Symbols"/>
              <a:buChar char="▪"/>
            </a:pPr>
            <a:r>
              <a:rPr lang="en-US" sz="18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Golf </a:t>
            </a:r>
            <a:r>
              <a:rPr lang="en-US" sz="18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table</a:t>
            </a:r>
          </a:p>
          <a:p>
            <a:pPr indent="-342900">
              <a:spcBef>
                <a:spcPts val="360"/>
              </a:spcBef>
              <a:buSzPct val="100000"/>
              <a:buFont typeface="Noto Sans Symbols"/>
              <a:buChar char="▪"/>
            </a:pPr>
            <a:r>
              <a:rPr lang="en-US" sz="18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Golf </a:t>
            </a:r>
            <a:r>
              <a:rPr lang="en-US" sz="18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ball</a:t>
            </a:r>
          </a:p>
          <a:p>
            <a:pPr indent="-342900">
              <a:spcBef>
                <a:spcPts val="360"/>
              </a:spcBef>
              <a:buSzPct val="100000"/>
              <a:buFont typeface="Noto Sans Symbols"/>
              <a:buChar char="▪"/>
            </a:pPr>
            <a:r>
              <a:rPr lang="en-US" sz="18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Club </a:t>
            </a:r>
            <a:endParaRPr lang="en-US" sz="18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indent="-342900">
              <a:spcBef>
                <a:spcPts val="360"/>
              </a:spcBef>
              <a:buSzPct val="100000"/>
              <a:buFont typeface="Noto Sans Symbols"/>
              <a:buChar char="▪"/>
            </a:pPr>
            <a:r>
              <a:rPr lang="en-US" sz="18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Hole </a:t>
            </a:r>
            <a:r>
              <a:rPr lang="en-US" sz="18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for the Golf ball</a:t>
            </a:r>
          </a:p>
          <a:p>
            <a:pPr indent="-342900">
              <a:spcBef>
                <a:spcPts val="360"/>
              </a:spcBef>
              <a:buSzPct val="100000"/>
              <a:buFont typeface="Noto Sans Symbols"/>
              <a:buChar char="▪"/>
            </a:pPr>
            <a:r>
              <a:rPr lang="en-US" sz="18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Pivot </a:t>
            </a:r>
            <a:r>
              <a:rPr lang="en-US" sz="18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Point</a:t>
            </a:r>
          </a:p>
          <a:p>
            <a:pPr indent="-342900">
              <a:spcBef>
                <a:spcPts val="360"/>
              </a:spcBef>
              <a:buSzPct val="100000"/>
              <a:buFont typeface="Noto Sans Symbols"/>
              <a:buChar char="▪"/>
            </a:pPr>
            <a:endParaRPr lang="en-US" sz="1800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indent="-342900">
              <a:spcBef>
                <a:spcPts val="360"/>
              </a:spcBef>
              <a:buSzPct val="100000"/>
              <a:buFont typeface="Noto Sans Symbols"/>
              <a:buChar char="▪"/>
            </a:pPr>
            <a:endParaRPr lang="en-US" sz="18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6" name="Shape 621"/>
          <p:cNvSpPr/>
          <p:nvPr/>
        </p:nvSpPr>
        <p:spPr>
          <a:xfrm>
            <a:off x="8534400" y="773112"/>
            <a:ext cx="533400" cy="496885"/>
          </a:xfrm>
          <a:prstGeom prst="flowChartPunchedCard">
            <a:avLst/>
          </a:prstGeom>
          <a:solidFill>
            <a:schemeClr val="dk1"/>
          </a:solidFill>
          <a:ln>
            <a:noFill/>
          </a:ln>
          <a:effectLst>
            <a:outerShdw blurRad="39999" dist="23000" dir="5400000" rotWithShape="0">
              <a:srgbClr val="000000">
                <a:alpha val="34509"/>
              </a:srgbClr>
            </a:outerShdw>
          </a:effectLst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2400" b="0" i="0" u="none" strike="noStrike" cap="none" dirty="0">
              <a:solidFill>
                <a:srgbClr val="AD8C00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7" name="Shape 622"/>
          <p:cNvSpPr txBox="1"/>
          <p:nvPr/>
        </p:nvSpPr>
        <p:spPr>
          <a:xfrm>
            <a:off x="8534400" y="762000"/>
            <a:ext cx="600075" cy="4190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Tahoma"/>
              <a:buNone/>
            </a:pPr>
            <a:r>
              <a:rPr lang="en-US" sz="1400" b="1" i="0" u="none" strike="noStrike" cap="none" dirty="0" smtClean="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1-7</a:t>
            </a:r>
            <a:endParaRPr lang="en-US" sz="1400" b="1" i="0" u="none" strike="noStrike" cap="none" dirty="0">
              <a:solidFill>
                <a:schemeClr val="lt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</p:spTree>
    <p:extLst>
      <p:ext uri="{BB962C8B-B14F-4D97-AF65-F5344CB8AC3E}">
        <p14:creationId xmlns:p14="http://schemas.microsoft.com/office/powerpoint/2010/main" val="39755018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hape 117"/>
          <p:cNvSpPr txBox="1">
            <a:spLocks/>
          </p:cNvSpPr>
          <p:nvPr/>
        </p:nvSpPr>
        <p:spPr>
          <a:xfrm>
            <a:off x="1371600" y="152400"/>
            <a:ext cx="7239000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D8C01"/>
              </a:buClr>
              <a:buFont typeface="Tahoma"/>
              <a:buNone/>
              <a:defRPr sz="3600" b="0" i="0" u="none" strike="noStrike" cap="none">
                <a:solidFill>
                  <a:srgbClr val="AD8C0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L="0" marR="0" lvl="1" indent="0" algn="l" rtl="0">
              <a:spcBef>
                <a:spcPts val="0"/>
              </a:spcBef>
              <a:spcAft>
                <a:spcPts val="0"/>
              </a:spcAft>
              <a:buClr>
                <a:srgbClr val="AD8C01"/>
              </a:buClr>
              <a:buFont typeface="Tahoma"/>
              <a:buNone/>
              <a:defRPr sz="3600" b="0" i="0" u="none" strike="noStrike" cap="none">
                <a:solidFill>
                  <a:srgbClr val="AD8C0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L="0" marR="0" lvl="2" indent="0" algn="l" rtl="0">
              <a:spcBef>
                <a:spcPts val="0"/>
              </a:spcBef>
              <a:spcAft>
                <a:spcPts val="0"/>
              </a:spcAft>
              <a:buClr>
                <a:srgbClr val="AD8C01"/>
              </a:buClr>
              <a:buFont typeface="Tahoma"/>
              <a:buNone/>
              <a:defRPr sz="3600" b="0" i="0" u="none" strike="noStrike" cap="none">
                <a:solidFill>
                  <a:srgbClr val="AD8C0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L="0" marR="0" lvl="3" indent="0" algn="l" rtl="0">
              <a:spcBef>
                <a:spcPts val="0"/>
              </a:spcBef>
              <a:spcAft>
                <a:spcPts val="0"/>
              </a:spcAft>
              <a:buClr>
                <a:srgbClr val="AD8C01"/>
              </a:buClr>
              <a:buFont typeface="Tahoma"/>
              <a:buNone/>
              <a:defRPr sz="3600" b="0" i="0" u="none" strike="noStrike" cap="none">
                <a:solidFill>
                  <a:srgbClr val="AD8C0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L="0" marR="0" lvl="4" indent="0" algn="l" rtl="0">
              <a:spcBef>
                <a:spcPts val="0"/>
              </a:spcBef>
              <a:spcAft>
                <a:spcPts val="0"/>
              </a:spcAft>
              <a:buClr>
                <a:srgbClr val="AD8C01"/>
              </a:buClr>
              <a:buFont typeface="Tahoma"/>
              <a:buNone/>
              <a:defRPr sz="3600" b="0" i="0" u="none" strike="noStrike" cap="none">
                <a:solidFill>
                  <a:srgbClr val="AD8C0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L="457200" marR="0" lvl="5" indent="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Tahoma"/>
              <a:buNone/>
              <a:defRPr sz="4400" b="0" i="0" u="none" strike="noStrike" cap="none">
                <a:solidFill>
                  <a:schemeClr val="dk2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L="914400" marR="0" lvl="6" indent="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Tahoma"/>
              <a:buNone/>
              <a:defRPr sz="4400" b="0" i="0" u="none" strike="noStrike" cap="none">
                <a:solidFill>
                  <a:schemeClr val="dk2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L="1371600" marR="0" lvl="7" indent="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Tahoma"/>
              <a:buNone/>
              <a:defRPr sz="4400" b="0" i="0" u="none" strike="noStrike" cap="none">
                <a:solidFill>
                  <a:schemeClr val="dk2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L="1828800" marR="0" lvl="8" indent="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Tahoma"/>
              <a:buNone/>
              <a:defRPr sz="4400" b="0" i="0" u="none" strike="noStrike" cap="none">
                <a:solidFill>
                  <a:schemeClr val="dk2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pPr>
              <a:buSzPct val="25000"/>
            </a:pPr>
            <a:r>
              <a:rPr lang="en-US" sz="2400" dirty="0">
                <a:latin typeface="Verdana"/>
                <a:ea typeface="Verdana"/>
                <a:cs typeface="Verdana"/>
                <a:sym typeface="Verdana"/>
              </a:rPr>
              <a:t>Developing the Game</a:t>
            </a:r>
          </a:p>
        </p:txBody>
      </p:sp>
      <p:sp>
        <p:nvSpPr>
          <p:cNvPr id="5" name="Shape 118"/>
          <p:cNvSpPr txBox="1">
            <a:spLocks noGrp="1"/>
          </p:cNvSpPr>
          <p:nvPr>
            <p:ph type="body" idx="2"/>
          </p:nvPr>
        </p:nvSpPr>
        <p:spPr>
          <a:xfrm>
            <a:off x="411480" y="1511300"/>
            <a:ext cx="8656320" cy="45211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r>
              <a:rPr lang="en-US" sz="18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18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Golf </a:t>
            </a:r>
            <a:r>
              <a:rPr lang="en-US" sz="18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Table</a:t>
            </a:r>
          </a:p>
        </p:txBody>
      </p:sp>
      <p:sp>
        <p:nvSpPr>
          <p:cNvPr id="6" name="Shape 621"/>
          <p:cNvSpPr/>
          <p:nvPr/>
        </p:nvSpPr>
        <p:spPr>
          <a:xfrm>
            <a:off x="8534400" y="773112"/>
            <a:ext cx="533400" cy="496885"/>
          </a:xfrm>
          <a:prstGeom prst="flowChartPunchedCard">
            <a:avLst/>
          </a:prstGeom>
          <a:solidFill>
            <a:schemeClr val="dk1"/>
          </a:solidFill>
          <a:ln>
            <a:noFill/>
          </a:ln>
          <a:effectLst>
            <a:outerShdw blurRad="39999" dist="23000" dir="5400000" rotWithShape="0">
              <a:srgbClr val="000000">
                <a:alpha val="34509"/>
              </a:srgbClr>
            </a:outerShdw>
          </a:effectLst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2400" b="0" i="0" u="none" strike="noStrike" cap="none" dirty="0">
              <a:solidFill>
                <a:srgbClr val="AD8C00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7" name="Shape 622"/>
          <p:cNvSpPr txBox="1"/>
          <p:nvPr/>
        </p:nvSpPr>
        <p:spPr>
          <a:xfrm>
            <a:off x="8534400" y="762000"/>
            <a:ext cx="600075" cy="4190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Tahoma"/>
              <a:buNone/>
            </a:pPr>
            <a:r>
              <a:rPr lang="en-US" sz="1400" b="1" i="0" u="none" strike="noStrike" cap="none" dirty="0" smtClean="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2-7</a:t>
            </a:r>
            <a:endParaRPr lang="en-US" sz="1400" b="1" i="0" u="none" strike="noStrike" cap="none" dirty="0">
              <a:solidFill>
                <a:schemeClr val="lt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9" name="Shape 569"/>
          <p:cNvSpPr/>
          <p:nvPr/>
        </p:nvSpPr>
        <p:spPr>
          <a:xfrm>
            <a:off x="3697605" y="4940460"/>
            <a:ext cx="2578417" cy="36868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lvl="0" algn="ctr">
              <a:buClr>
                <a:srgbClr val="8E2020"/>
              </a:buClr>
              <a:buSzPct val="25000"/>
            </a:pPr>
            <a:r>
              <a:rPr lang="en-US" sz="1200" b="1" i="1" dirty="0" smtClean="0">
                <a:solidFill>
                  <a:srgbClr val="8E2020"/>
                </a:solidFill>
                <a:latin typeface="Verdana"/>
                <a:ea typeface="Verdana"/>
                <a:cs typeface="Verdana"/>
                <a:sym typeface="Verdana"/>
              </a:rPr>
              <a:t>Golf Table</a:t>
            </a:r>
            <a:endParaRPr lang="en-US" sz="1200" b="1" i="1" u="none" strike="noStrike" cap="none" dirty="0">
              <a:solidFill>
                <a:srgbClr val="8E2020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pic>
        <p:nvPicPr>
          <p:cNvPr id="10" name="Picture 9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0444" y="2463901"/>
            <a:ext cx="5040948" cy="24917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39522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Blends">
  <a:themeElements>
    <a:clrScheme name="Blends 2">
      <a:dk1>
        <a:srgbClr val="000000"/>
      </a:dk1>
      <a:lt1>
        <a:srgbClr val="FFFFFF"/>
      </a:lt1>
      <a:dk2>
        <a:srgbClr val="333399"/>
      </a:dk2>
      <a:lt2>
        <a:srgbClr val="1C1C1C"/>
      </a:lt2>
      <a:accent1>
        <a:srgbClr val="00E4A8"/>
      </a:accent1>
      <a:accent2>
        <a:srgbClr val="FFCF01"/>
      </a:accent2>
      <a:accent3>
        <a:srgbClr val="FFFFFF"/>
      </a:accent3>
      <a:accent4>
        <a:srgbClr val="000000"/>
      </a:accent4>
      <a:accent5>
        <a:srgbClr val="AAEFD1"/>
      </a:accent5>
      <a:accent6>
        <a:srgbClr val="E7BB01"/>
      </a:accent6>
      <a:hlink>
        <a:srgbClr val="FF0000"/>
      </a:hlink>
      <a:folHlink>
        <a:srgbClr val="3333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Blends">
  <a:themeElements>
    <a:clrScheme name="Blends 2">
      <a:dk1>
        <a:srgbClr val="000000"/>
      </a:dk1>
      <a:lt1>
        <a:srgbClr val="FFFFFF"/>
      </a:lt1>
      <a:dk2>
        <a:srgbClr val="333399"/>
      </a:dk2>
      <a:lt2>
        <a:srgbClr val="1C1C1C"/>
      </a:lt2>
      <a:accent1>
        <a:srgbClr val="00E4A8"/>
      </a:accent1>
      <a:accent2>
        <a:srgbClr val="FFCF01"/>
      </a:accent2>
      <a:accent3>
        <a:srgbClr val="FFFFFF"/>
      </a:accent3>
      <a:accent4>
        <a:srgbClr val="000000"/>
      </a:accent4>
      <a:accent5>
        <a:srgbClr val="AAEFD1"/>
      </a:accent5>
      <a:accent6>
        <a:srgbClr val="E7BB01"/>
      </a:accent6>
      <a:hlink>
        <a:srgbClr val="FF0000"/>
      </a:hlink>
      <a:folHlink>
        <a:srgbClr val="3333CC"/>
      </a:folHlink>
    </a:clrScheme>
    <a:fontScheme name="Blends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lnDef>
  </a:objectDefaults>
  <a:extraClrSchemeLst>
    <a:extraClrScheme>
      <a:clrScheme name="Blends 1">
        <a:dk1>
          <a:srgbClr val="969696"/>
        </a:dk1>
        <a:lt1>
          <a:srgbClr val="FFFFFF"/>
        </a:lt1>
        <a:dk2>
          <a:srgbClr val="000000"/>
        </a:dk2>
        <a:lt2>
          <a:srgbClr val="DDDDDD"/>
        </a:lt2>
        <a:accent1>
          <a:srgbClr val="00E4A8"/>
        </a:accent1>
        <a:accent2>
          <a:srgbClr val="3333CC"/>
        </a:accent2>
        <a:accent3>
          <a:srgbClr val="AAAAAA"/>
        </a:accent3>
        <a:accent4>
          <a:srgbClr val="DADADA"/>
        </a:accent4>
        <a:accent5>
          <a:srgbClr val="AAEFD1"/>
        </a:accent5>
        <a:accent6>
          <a:srgbClr val="2D2DB9"/>
        </a:accent6>
        <a:hlink>
          <a:srgbClr val="FF5050"/>
        </a:hlink>
        <a:folHlink>
          <a:srgbClr val="FFCF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ends 2">
        <a:dk1>
          <a:srgbClr val="000000"/>
        </a:dk1>
        <a:lt1>
          <a:srgbClr val="FFFFFF"/>
        </a:lt1>
        <a:dk2>
          <a:srgbClr val="333399"/>
        </a:dk2>
        <a:lt2>
          <a:srgbClr val="1C1C1C"/>
        </a:lt2>
        <a:accent1>
          <a:srgbClr val="00E4A8"/>
        </a:accent1>
        <a:accent2>
          <a:srgbClr val="FFCF01"/>
        </a:accent2>
        <a:accent3>
          <a:srgbClr val="FFFFFF"/>
        </a:accent3>
        <a:accent4>
          <a:srgbClr val="000000"/>
        </a:accent4>
        <a:accent5>
          <a:srgbClr val="AAEFD1"/>
        </a:accent5>
        <a:accent6>
          <a:srgbClr val="E7BB01"/>
        </a:accent6>
        <a:hlink>
          <a:srgbClr val="FF0000"/>
        </a:hlink>
        <a:folHlink>
          <a:srgbClr val="3333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ends 3">
        <a:dk1>
          <a:srgbClr val="000000"/>
        </a:dk1>
        <a:lt1>
          <a:srgbClr val="FFFFFF"/>
        </a:lt1>
        <a:dk2>
          <a:srgbClr val="000000"/>
        </a:dk2>
        <a:lt2>
          <a:srgbClr val="5F5F5F"/>
        </a:lt2>
        <a:accent1>
          <a:srgbClr val="EAEAEA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F3F3F3"/>
        </a:accent5>
        <a:accent6>
          <a:srgbClr val="737373"/>
        </a:accent6>
        <a:hlink>
          <a:srgbClr val="4D4D4D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ends 4">
        <a:dk1>
          <a:srgbClr val="000094"/>
        </a:dk1>
        <a:lt1>
          <a:srgbClr val="FFFFFF"/>
        </a:lt1>
        <a:dk2>
          <a:srgbClr val="0000CC"/>
        </a:dk2>
        <a:lt2>
          <a:srgbClr val="FFFFCC"/>
        </a:lt2>
        <a:accent1>
          <a:srgbClr val="3193FF"/>
        </a:accent1>
        <a:accent2>
          <a:srgbClr val="9900FF"/>
        </a:accent2>
        <a:accent3>
          <a:srgbClr val="AAAAE2"/>
        </a:accent3>
        <a:accent4>
          <a:srgbClr val="DADADA"/>
        </a:accent4>
        <a:accent5>
          <a:srgbClr val="ADC8FF"/>
        </a:accent5>
        <a:accent6>
          <a:srgbClr val="8A00E7"/>
        </a:accent6>
        <a:hlink>
          <a:srgbClr val="FF33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ends 5">
        <a:dk1>
          <a:srgbClr val="000000"/>
        </a:dk1>
        <a:lt1>
          <a:srgbClr val="FFFFFF"/>
        </a:lt1>
        <a:dk2>
          <a:srgbClr val="000066"/>
        </a:dk2>
        <a:lt2>
          <a:srgbClr val="333333"/>
        </a:lt2>
        <a:accent1>
          <a:srgbClr val="C4709A"/>
        </a:accent1>
        <a:accent2>
          <a:srgbClr val="4B4EB5"/>
        </a:accent2>
        <a:accent3>
          <a:srgbClr val="FFFFFF"/>
        </a:accent3>
        <a:accent4>
          <a:srgbClr val="000000"/>
        </a:accent4>
        <a:accent5>
          <a:srgbClr val="DEBBCA"/>
        </a:accent5>
        <a:accent6>
          <a:srgbClr val="4346A4"/>
        </a:accent6>
        <a:hlink>
          <a:srgbClr val="C481CF"/>
        </a:hlink>
        <a:folHlink>
          <a:srgbClr val="76B74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ends 6">
        <a:dk1>
          <a:srgbClr val="000000"/>
        </a:dk1>
        <a:lt1>
          <a:srgbClr val="FFFFFF"/>
        </a:lt1>
        <a:dk2>
          <a:srgbClr val="6A4076"/>
        </a:dk2>
        <a:lt2>
          <a:srgbClr val="969696"/>
        </a:lt2>
        <a:accent1>
          <a:srgbClr val="DBA9C2"/>
        </a:accent1>
        <a:accent2>
          <a:srgbClr val="E1BF91"/>
        </a:accent2>
        <a:accent3>
          <a:srgbClr val="FFFFFF"/>
        </a:accent3>
        <a:accent4>
          <a:srgbClr val="000000"/>
        </a:accent4>
        <a:accent5>
          <a:srgbClr val="EAD1DD"/>
        </a:accent5>
        <a:accent6>
          <a:srgbClr val="CCAD83"/>
        </a:accent6>
        <a:hlink>
          <a:srgbClr val="B3CE82"/>
        </a:hlink>
        <a:folHlink>
          <a:srgbClr val="B8AD4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ends 7">
        <a:dk1>
          <a:srgbClr val="000000"/>
        </a:dk1>
        <a:lt1>
          <a:srgbClr val="FFFFFF"/>
        </a:lt1>
        <a:dk2>
          <a:srgbClr val="515F7B"/>
        </a:dk2>
        <a:lt2>
          <a:srgbClr val="808080"/>
        </a:lt2>
        <a:accent1>
          <a:srgbClr val="9FCAD3"/>
        </a:accent1>
        <a:accent2>
          <a:srgbClr val="C0C0C0"/>
        </a:accent2>
        <a:accent3>
          <a:srgbClr val="FFFFFF"/>
        </a:accent3>
        <a:accent4>
          <a:srgbClr val="000000"/>
        </a:accent4>
        <a:accent5>
          <a:srgbClr val="CDE1E6"/>
        </a:accent5>
        <a:accent6>
          <a:srgbClr val="AEAEAE"/>
        </a:accent6>
        <a:hlink>
          <a:srgbClr val="91AFBF"/>
        </a:hlink>
        <a:folHlink>
          <a:srgbClr val="ECEAA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2_Blends">
  <a:themeElements>
    <a:clrScheme name="Blends 2">
      <a:dk1>
        <a:srgbClr val="000000"/>
      </a:dk1>
      <a:lt1>
        <a:srgbClr val="FFFFFF"/>
      </a:lt1>
      <a:dk2>
        <a:srgbClr val="333399"/>
      </a:dk2>
      <a:lt2>
        <a:srgbClr val="1C1C1C"/>
      </a:lt2>
      <a:accent1>
        <a:srgbClr val="00E4A8"/>
      </a:accent1>
      <a:accent2>
        <a:srgbClr val="FFCF01"/>
      </a:accent2>
      <a:accent3>
        <a:srgbClr val="FFFFFF"/>
      </a:accent3>
      <a:accent4>
        <a:srgbClr val="000000"/>
      </a:accent4>
      <a:accent5>
        <a:srgbClr val="AAEFD1"/>
      </a:accent5>
      <a:accent6>
        <a:srgbClr val="E7BB01"/>
      </a:accent6>
      <a:hlink>
        <a:srgbClr val="FF0000"/>
      </a:hlink>
      <a:folHlink>
        <a:srgbClr val="3333CC"/>
      </a:folHlink>
    </a:clrScheme>
    <a:fontScheme name="Blends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lnDef>
  </a:objectDefaults>
  <a:extraClrSchemeLst>
    <a:extraClrScheme>
      <a:clrScheme name="Blends 1">
        <a:dk1>
          <a:srgbClr val="969696"/>
        </a:dk1>
        <a:lt1>
          <a:srgbClr val="FFFFFF"/>
        </a:lt1>
        <a:dk2>
          <a:srgbClr val="000000"/>
        </a:dk2>
        <a:lt2>
          <a:srgbClr val="DDDDDD"/>
        </a:lt2>
        <a:accent1>
          <a:srgbClr val="00E4A8"/>
        </a:accent1>
        <a:accent2>
          <a:srgbClr val="3333CC"/>
        </a:accent2>
        <a:accent3>
          <a:srgbClr val="AAAAAA"/>
        </a:accent3>
        <a:accent4>
          <a:srgbClr val="DADADA"/>
        </a:accent4>
        <a:accent5>
          <a:srgbClr val="AAEFD1"/>
        </a:accent5>
        <a:accent6>
          <a:srgbClr val="2D2DB9"/>
        </a:accent6>
        <a:hlink>
          <a:srgbClr val="FF5050"/>
        </a:hlink>
        <a:folHlink>
          <a:srgbClr val="FFCF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ends 2">
        <a:dk1>
          <a:srgbClr val="000000"/>
        </a:dk1>
        <a:lt1>
          <a:srgbClr val="FFFFFF"/>
        </a:lt1>
        <a:dk2>
          <a:srgbClr val="333399"/>
        </a:dk2>
        <a:lt2>
          <a:srgbClr val="1C1C1C"/>
        </a:lt2>
        <a:accent1>
          <a:srgbClr val="00E4A8"/>
        </a:accent1>
        <a:accent2>
          <a:srgbClr val="FFCF01"/>
        </a:accent2>
        <a:accent3>
          <a:srgbClr val="FFFFFF"/>
        </a:accent3>
        <a:accent4>
          <a:srgbClr val="000000"/>
        </a:accent4>
        <a:accent5>
          <a:srgbClr val="AAEFD1"/>
        </a:accent5>
        <a:accent6>
          <a:srgbClr val="E7BB01"/>
        </a:accent6>
        <a:hlink>
          <a:srgbClr val="FF0000"/>
        </a:hlink>
        <a:folHlink>
          <a:srgbClr val="3333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ends 3">
        <a:dk1>
          <a:srgbClr val="000000"/>
        </a:dk1>
        <a:lt1>
          <a:srgbClr val="FFFFFF"/>
        </a:lt1>
        <a:dk2>
          <a:srgbClr val="000000"/>
        </a:dk2>
        <a:lt2>
          <a:srgbClr val="5F5F5F"/>
        </a:lt2>
        <a:accent1>
          <a:srgbClr val="EAEAEA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F3F3F3"/>
        </a:accent5>
        <a:accent6>
          <a:srgbClr val="737373"/>
        </a:accent6>
        <a:hlink>
          <a:srgbClr val="4D4D4D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ends 4">
        <a:dk1>
          <a:srgbClr val="000094"/>
        </a:dk1>
        <a:lt1>
          <a:srgbClr val="FFFFFF"/>
        </a:lt1>
        <a:dk2>
          <a:srgbClr val="0000CC"/>
        </a:dk2>
        <a:lt2>
          <a:srgbClr val="FFFFCC"/>
        </a:lt2>
        <a:accent1>
          <a:srgbClr val="3193FF"/>
        </a:accent1>
        <a:accent2>
          <a:srgbClr val="9900FF"/>
        </a:accent2>
        <a:accent3>
          <a:srgbClr val="AAAAE2"/>
        </a:accent3>
        <a:accent4>
          <a:srgbClr val="DADADA"/>
        </a:accent4>
        <a:accent5>
          <a:srgbClr val="ADC8FF"/>
        </a:accent5>
        <a:accent6>
          <a:srgbClr val="8A00E7"/>
        </a:accent6>
        <a:hlink>
          <a:srgbClr val="FF33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ends 5">
        <a:dk1>
          <a:srgbClr val="000000"/>
        </a:dk1>
        <a:lt1>
          <a:srgbClr val="FFFFFF"/>
        </a:lt1>
        <a:dk2>
          <a:srgbClr val="000066"/>
        </a:dk2>
        <a:lt2>
          <a:srgbClr val="333333"/>
        </a:lt2>
        <a:accent1>
          <a:srgbClr val="C4709A"/>
        </a:accent1>
        <a:accent2>
          <a:srgbClr val="4B4EB5"/>
        </a:accent2>
        <a:accent3>
          <a:srgbClr val="FFFFFF"/>
        </a:accent3>
        <a:accent4>
          <a:srgbClr val="000000"/>
        </a:accent4>
        <a:accent5>
          <a:srgbClr val="DEBBCA"/>
        </a:accent5>
        <a:accent6>
          <a:srgbClr val="4346A4"/>
        </a:accent6>
        <a:hlink>
          <a:srgbClr val="C481CF"/>
        </a:hlink>
        <a:folHlink>
          <a:srgbClr val="76B74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ends 6">
        <a:dk1>
          <a:srgbClr val="000000"/>
        </a:dk1>
        <a:lt1>
          <a:srgbClr val="FFFFFF"/>
        </a:lt1>
        <a:dk2>
          <a:srgbClr val="6A4076"/>
        </a:dk2>
        <a:lt2>
          <a:srgbClr val="969696"/>
        </a:lt2>
        <a:accent1>
          <a:srgbClr val="DBA9C2"/>
        </a:accent1>
        <a:accent2>
          <a:srgbClr val="E1BF91"/>
        </a:accent2>
        <a:accent3>
          <a:srgbClr val="FFFFFF"/>
        </a:accent3>
        <a:accent4>
          <a:srgbClr val="000000"/>
        </a:accent4>
        <a:accent5>
          <a:srgbClr val="EAD1DD"/>
        </a:accent5>
        <a:accent6>
          <a:srgbClr val="CCAD83"/>
        </a:accent6>
        <a:hlink>
          <a:srgbClr val="B3CE82"/>
        </a:hlink>
        <a:folHlink>
          <a:srgbClr val="B8AD4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ends 7">
        <a:dk1>
          <a:srgbClr val="000000"/>
        </a:dk1>
        <a:lt1>
          <a:srgbClr val="FFFFFF"/>
        </a:lt1>
        <a:dk2>
          <a:srgbClr val="515F7B"/>
        </a:dk2>
        <a:lt2>
          <a:srgbClr val="808080"/>
        </a:lt2>
        <a:accent1>
          <a:srgbClr val="9FCAD3"/>
        </a:accent1>
        <a:accent2>
          <a:srgbClr val="C0C0C0"/>
        </a:accent2>
        <a:accent3>
          <a:srgbClr val="FFFFFF"/>
        </a:accent3>
        <a:accent4>
          <a:srgbClr val="000000"/>
        </a:accent4>
        <a:accent5>
          <a:srgbClr val="CDE1E6"/>
        </a:accent5>
        <a:accent6>
          <a:srgbClr val="AEAEAE"/>
        </a:accent6>
        <a:hlink>
          <a:srgbClr val="91AFBF"/>
        </a:hlink>
        <a:folHlink>
          <a:srgbClr val="ECEAA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2839</TotalTime>
  <Words>1195</Words>
  <Application>Microsoft Office PowerPoint</Application>
  <PresentationFormat>On-screen Show (4:3)</PresentationFormat>
  <Paragraphs>285</Paragraphs>
  <Slides>21</Slides>
  <Notes>21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21</vt:i4>
      </vt:variant>
    </vt:vector>
  </HeadingPairs>
  <TitlesOfParts>
    <vt:vector size="30" baseType="lpstr">
      <vt:lpstr>Arial</vt:lpstr>
      <vt:lpstr>Verdana</vt:lpstr>
      <vt:lpstr>Times New Roman</vt:lpstr>
      <vt:lpstr>Tahoma</vt:lpstr>
      <vt:lpstr>Noto Sans Symbols</vt:lpstr>
      <vt:lpstr>Wingdings</vt:lpstr>
      <vt:lpstr>Blends</vt:lpstr>
      <vt:lpstr>1_Blends</vt:lpstr>
      <vt:lpstr>2_Blends</vt:lpstr>
      <vt:lpstr>Session 2</vt:lpstr>
      <vt:lpstr>Session Overview</vt:lpstr>
      <vt:lpstr>Creating Terrains</vt:lpstr>
      <vt:lpstr>PowerPoint Presentation</vt:lpstr>
      <vt:lpstr>PowerPoint Presentation</vt:lpstr>
      <vt:lpstr>PowerPoint Presentation</vt:lpstr>
      <vt:lpstr>Importing and Drawing Objects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Summary</vt:lpstr>
      <vt:lpstr>Summary</vt:lpstr>
      <vt:lpstr>Knowledge Check</vt:lpstr>
      <vt:lpstr>Knowledge Check</vt:lpstr>
      <vt:lpstr>Knowledge Check</vt:lpstr>
      <vt:lpstr>Knowledge Check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Session 1</dc:title>
  <dc:creator>Antina</dc:creator>
  <cp:lastModifiedBy>Mitesh</cp:lastModifiedBy>
  <cp:revision>700</cp:revision>
  <dcterms:modified xsi:type="dcterms:W3CDTF">2019-10-03T10:21:15Z</dcterms:modified>
</cp:coreProperties>
</file>